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3" r:id="rId3"/>
  </p:sldMasterIdLst>
  <p:notesMasterIdLst>
    <p:notesMasterId r:id="rId23"/>
  </p:notesMasterIdLst>
  <p:sldIdLst>
    <p:sldId id="256" r:id="rId4"/>
    <p:sldId id="326" r:id="rId5"/>
    <p:sldId id="261" r:id="rId6"/>
    <p:sldId id="265" r:id="rId7"/>
    <p:sldId id="300" r:id="rId8"/>
    <p:sldId id="324" r:id="rId9"/>
    <p:sldId id="334" r:id="rId10"/>
    <p:sldId id="327" r:id="rId11"/>
    <p:sldId id="337" r:id="rId12"/>
    <p:sldId id="330" r:id="rId13"/>
    <p:sldId id="338" r:id="rId14"/>
    <p:sldId id="329" r:id="rId15"/>
    <p:sldId id="328" r:id="rId16"/>
    <p:sldId id="262" r:id="rId17"/>
    <p:sldId id="323" r:id="rId18"/>
    <p:sldId id="339" r:id="rId19"/>
    <p:sldId id="333" r:id="rId20"/>
    <p:sldId id="302" r:id="rId21"/>
    <p:sldId id="331" r:id="rId22"/>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38">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154B"/>
    <a:srgbClr val="370D38"/>
    <a:srgbClr val="49144A"/>
    <a:srgbClr val="ED1C24"/>
    <a:srgbClr val="F2BF27"/>
    <a:srgbClr val="FFCE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463"/>
    <p:restoredTop sz="71238"/>
  </p:normalViewPr>
  <p:slideViewPr>
    <p:cSldViewPr>
      <p:cViewPr varScale="1">
        <p:scale>
          <a:sx n="119" d="100"/>
          <a:sy n="119" d="100"/>
        </p:scale>
        <p:origin x="1104" y="184"/>
      </p:cViewPr>
      <p:guideLst>
        <p:guide orient="horz" pos="1938"/>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D83EDA-62A6-0A43-BA0F-5B924FC8A619}" type="doc">
      <dgm:prSet loTypeId="urn:microsoft.com/office/officeart/2005/8/layout/vList2" loCatId="list" qsTypeId="urn:microsoft.com/office/officeart/2005/8/quickstyle/simple1" qsCatId="simple" csTypeId="urn:microsoft.com/office/officeart/2005/8/colors/accent0_2" csCatId="mainScheme" phldr="1"/>
      <dgm:spPr/>
      <dgm:t>
        <a:bodyPr/>
        <a:lstStyle/>
        <a:p>
          <a:endParaRPr kumimoji="1" lang="ja-JP" altLang="en-US"/>
        </a:p>
      </dgm:t>
    </dgm:pt>
    <dgm:pt modelId="{ECF71DC7-2F31-AF4A-A1D9-434825D9E66F}">
      <dgm:prSet phldrT="[テキスト]" custT="1"/>
      <dgm:spPr/>
      <dgm:t>
        <a:bodyPr/>
        <a:lstStyle/>
        <a:p>
          <a:r>
            <a:rPr kumimoji="1" lang="ja-JP" altLang="en-US" sz="1800"/>
            <a:t>ターゲットユーザ</a:t>
          </a:r>
        </a:p>
      </dgm:t>
    </dgm:pt>
    <dgm:pt modelId="{3215771F-80DD-D542-AF89-C823032F162C}" type="parTrans" cxnId="{F59F4CF3-C6C4-0A40-9090-EFFE74FF728E}">
      <dgm:prSet/>
      <dgm:spPr/>
      <dgm:t>
        <a:bodyPr/>
        <a:lstStyle/>
        <a:p>
          <a:endParaRPr kumimoji="1" lang="ja-JP" altLang="en-US"/>
        </a:p>
      </dgm:t>
    </dgm:pt>
    <dgm:pt modelId="{DB43042F-752F-A741-A777-825374601D4F}" type="sibTrans" cxnId="{F59F4CF3-C6C4-0A40-9090-EFFE74FF728E}">
      <dgm:prSet/>
      <dgm:spPr/>
      <dgm:t>
        <a:bodyPr/>
        <a:lstStyle/>
        <a:p>
          <a:endParaRPr kumimoji="1" lang="ja-JP" altLang="en-US"/>
        </a:p>
      </dgm:t>
    </dgm:pt>
    <dgm:pt modelId="{37867D9B-2A2A-0947-92EE-750C0D441FF1}">
      <dgm:prSet phldrT="[テキスト]" custT="1"/>
      <dgm:spPr/>
      <dgm:t>
        <a:bodyPr/>
        <a:lstStyle/>
        <a:p>
          <a:r>
            <a:rPr kumimoji="1" lang="ja-JP" altLang="en-US" sz="2000"/>
            <a:t>集団でエアコンを利用する人たち</a:t>
          </a:r>
        </a:p>
      </dgm:t>
    </dgm:pt>
    <dgm:pt modelId="{EDD26824-9107-6743-80F2-E2F3C46DCC42}" type="parTrans" cxnId="{CB3819BF-63A6-554B-9ECB-CC8889EBF7D4}">
      <dgm:prSet/>
      <dgm:spPr/>
      <dgm:t>
        <a:bodyPr/>
        <a:lstStyle/>
        <a:p>
          <a:endParaRPr kumimoji="1" lang="ja-JP" altLang="en-US"/>
        </a:p>
      </dgm:t>
    </dgm:pt>
    <dgm:pt modelId="{E8C278CA-0C6E-E247-85B7-352809F0AC6E}" type="sibTrans" cxnId="{CB3819BF-63A6-554B-9ECB-CC8889EBF7D4}">
      <dgm:prSet/>
      <dgm:spPr/>
      <dgm:t>
        <a:bodyPr/>
        <a:lstStyle/>
        <a:p>
          <a:endParaRPr kumimoji="1" lang="ja-JP" altLang="en-US"/>
        </a:p>
      </dgm:t>
    </dgm:pt>
    <dgm:pt modelId="{0737A8B2-489E-F74D-BE96-3610DAC6F561}">
      <dgm:prSet phldrT="[テキスト]" custT="1"/>
      <dgm:spPr/>
      <dgm:t>
        <a:bodyPr/>
        <a:lstStyle/>
        <a:p>
          <a:r>
            <a:rPr kumimoji="1" lang="ja-JP" altLang="en-US" sz="1800"/>
            <a:t>利用目的</a:t>
          </a:r>
        </a:p>
      </dgm:t>
    </dgm:pt>
    <dgm:pt modelId="{DEF13D80-D63B-184F-BB0C-DA5A6E7597A4}" type="parTrans" cxnId="{6E8691CE-7A7C-F148-A01E-779DF3EA0A26}">
      <dgm:prSet/>
      <dgm:spPr/>
      <dgm:t>
        <a:bodyPr/>
        <a:lstStyle/>
        <a:p>
          <a:endParaRPr kumimoji="1" lang="ja-JP" altLang="en-US"/>
        </a:p>
      </dgm:t>
    </dgm:pt>
    <dgm:pt modelId="{F2642892-B8EE-6F45-B4D9-A5933BE634DE}" type="sibTrans" cxnId="{6E8691CE-7A7C-F148-A01E-779DF3EA0A26}">
      <dgm:prSet/>
      <dgm:spPr/>
      <dgm:t>
        <a:bodyPr/>
        <a:lstStyle/>
        <a:p>
          <a:endParaRPr kumimoji="1" lang="ja-JP" altLang="en-US"/>
        </a:p>
      </dgm:t>
    </dgm:pt>
    <dgm:pt modelId="{EE1F398C-21EA-8F44-8233-1AE1E1CD0636}">
      <dgm:prSet phldrT="[テキスト]" custT="1"/>
      <dgm:spPr/>
      <dgm:t>
        <a:bodyPr/>
        <a:lstStyle/>
        <a:p>
          <a:r>
            <a:rPr kumimoji="1" lang="ja-JP" altLang="en-US" sz="2000"/>
            <a:t>作業中など意思表示しにくい時に、</a:t>
          </a:r>
          <a:br>
            <a:rPr kumimoji="1" lang="en-US" altLang="ja-JP" sz="2000" dirty="0"/>
          </a:br>
          <a:r>
            <a:rPr kumimoji="1" lang="ja-JP" altLang="en-US" sz="2000"/>
            <a:t>エアコンの温度変更を簡単、平和的に行う</a:t>
          </a:r>
        </a:p>
      </dgm:t>
    </dgm:pt>
    <dgm:pt modelId="{92C281AD-138A-314C-B57A-0497D5E9D274}" type="parTrans" cxnId="{B5482C18-85D7-3945-A028-8A397E87ED75}">
      <dgm:prSet/>
      <dgm:spPr/>
      <dgm:t>
        <a:bodyPr/>
        <a:lstStyle/>
        <a:p>
          <a:endParaRPr kumimoji="1" lang="ja-JP" altLang="en-US"/>
        </a:p>
      </dgm:t>
    </dgm:pt>
    <dgm:pt modelId="{4B1DE536-E163-4C4D-9A4C-8250D72008CC}" type="sibTrans" cxnId="{B5482C18-85D7-3945-A028-8A397E87ED75}">
      <dgm:prSet/>
      <dgm:spPr/>
      <dgm:t>
        <a:bodyPr/>
        <a:lstStyle/>
        <a:p>
          <a:endParaRPr kumimoji="1" lang="ja-JP" altLang="en-US"/>
        </a:p>
      </dgm:t>
    </dgm:pt>
    <dgm:pt modelId="{9A8EA106-CF83-694B-96A4-5673F9EC80ED}">
      <dgm:prSet custT="1"/>
      <dgm:spPr/>
      <dgm:t>
        <a:bodyPr/>
        <a:lstStyle/>
        <a:p>
          <a:r>
            <a:rPr kumimoji="1" lang="ja-JP" altLang="en-US" sz="1800"/>
            <a:t>導入効果</a:t>
          </a:r>
          <a:endParaRPr kumimoji="1" lang="en-US" altLang="ja-JP" sz="1800" dirty="0"/>
        </a:p>
      </dgm:t>
    </dgm:pt>
    <dgm:pt modelId="{CA06E53E-E65E-B84B-AF8C-660872C236FF}" type="parTrans" cxnId="{7528B4A7-979C-1149-BD08-FE77F3A1A1C2}">
      <dgm:prSet/>
      <dgm:spPr/>
      <dgm:t>
        <a:bodyPr/>
        <a:lstStyle/>
        <a:p>
          <a:endParaRPr kumimoji="1" lang="ja-JP" altLang="en-US"/>
        </a:p>
      </dgm:t>
    </dgm:pt>
    <dgm:pt modelId="{773B285C-2769-994F-AE25-BC6E09217A45}" type="sibTrans" cxnId="{7528B4A7-979C-1149-BD08-FE77F3A1A1C2}">
      <dgm:prSet/>
      <dgm:spPr/>
      <dgm:t>
        <a:bodyPr/>
        <a:lstStyle/>
        <a:p>
          <a:endParaRPr kumimoji="1" lang="ja-JP" altLang="en-US"/>
        </a:p>
      </dgm:t>
    </dgm:pt>
    <dgm:pt modelId="{14C1BB28-FF05-7E4D-8B99-E8FEC36A5EE4}">
      <dgm:prSet custT="1"/>
      <dgm:spPr/>
      <dgm:t>
        <a:bodyPr/>
        <a:lstStyle/>
        <a:p>
          <a:r>
            <a:rPr kumimoji="1" lang="ja-JP" altLang="en-US" sz="2000"/>
            <a:t>快適な室温を保つことで作業の効率化、集団の雰囲気をよくする</a:t>
          </a:r>
        </a:p>
      </dgm:t>
    </dgm:pt>
    <dgm:pt modelId="{D70C9EC9-016E-624E-AA84-9CC3332C3F34}" type="parTrans" cxnId="{BDCEEDD2-7104-FD4E-96BA-26738FB2C1A5}">
      <dgm:prSet/>
      <dgm:spPr/>
      <dgm:t>
        <a:bodyPr/>
        <a:lstStyle/>
        <a:p>
          <a:endParaRPr kumimoji="1" lang="ja-JP" altLang="en-US"/>
        </a:p>
      </dgm:t>
    </dgm:pt>
    <dgm:pt modelId="{5D5BF6A9-3A5A-9441-82CA-04333B4DC48B}" type="sibTrans" cxnId="{BDCEEDD2-7104-FD4E-96BA-26738FB2C1A5}">
      <dgm:prSet/>
      <dgm:spPr/>
      <dgm:t>
        <a:bodyPr/>
        <a:lstStyle/>
        <a:p>
          <a:endParaRPr kumimoji="1" lang="ja-JP" altLang="en-US"/>
        </a:p>
      </dgm:t>
    </dgm:pt>
    <dgm:pt modelId="{CAB90ABA-AD0F-7C47-B2C2-108B097E2E49}" type="pres">
      <dgm:prSet presAssocID="{AED83EDA-62A6-0A43-BA0F-5B924FC8A619}" presName="linear" presStyleCnt="0">
        <dgm:presLayoutVars>
          <dgm:animLvl val="lvl"/>
          <dgm:resizeHandles val="exact"/>
        </dgm:presLayoutVars>
      </dgm:prSet>
      <dgm:spPr/>
    </dgm:pt>
    <dgm:pt modelId="{BBF3B561-8684-A845-A632-728ADE268365}" type="pres">
      <dgm:prSet presAssocID="{ECF71DC7-2F31-AF4A-A1D9-434825D9E66F}" presName="parentText" presStyleLbl="node1" presStyleIdx="0" presStyleCnt="3">
        <dgm:presLayoutVars>
          <dgm:chMax val="0"/>
          <dgm:bulletEnabled val="1"/>
        </dgm:presLayoutVars>
      </dgm:prSet>
      <dgm:spPr/>
    </dgm:pt>
    <dgm:pt modelId="{FADA6BE0-DD70-264A-A188-AF0AE324A989}" type="pres">
      <dgm:prSet presAssocID="{ECF71DC7-2F31-AF4A-A1D9-434825D9E66F}" presName="childText" presStyleLbl="revTx" presStyleIdx="0" presStyleCnt="3">
        <dgm:presLayoutVars>
          <dgm:bulletEnabled val="1"/>
        </dgm:presLayoutVars>
      </dgm:prSet>
      <dgm:spPr/>
    </dgm:pt>
    <dgm:pt modelId="{FB46B4F6-87D9-2541-9F53-FE04987EA605}" type="pres">
      <dgm:prSet presAssocID="{0737A8B2-489E-F74D-BE96-3610DAC6F561}" presName="parentText" presStyleLbl="node1" presStyleIdx="1" presStyleCnt="3">
        <dgm:presLayoutVars>
          <dgm:chMax val="0"/>
          <dgm:bulletEnabled val="1"/>
        </dgm:presLayoutVars>
      </dgm:prSet>
      <dgm:spPr/>
    </dgm:pt>
    <dgm:pt modelId="{5FF09BFF-A49C-7248-8E71-2A5D333D6975}" type="pres">
      <dgm:prSet presAssocID="{0737A8B2-489E-F74D-BE96-3610DAC6F561}" presName="childText" presStyleLbl="revTx" presStyleIdx="1" presStyleCnt="3">
        <dgm:presLayoutVars>
          <dgm:bulletEnabled val="1"/>
        </dgm:presLayoutVars>
      </dgm:prSet>
      <dgm:spPr/>
    </dgm:pt>
    <dgm:pt modelId="{7625D621-5C64-7346-8C71-38C70447B4B9}" type="pres">
      <dgm:prSet presAssocID="{9A8EA106-CF83-694B-96A4-5673F9EC80ED}" presName="parentText" presStyleLbl="node1" presStyleIdx="2" presStyleCnt="3">
        <dgm:presLayoutVars>
          <dgm:chMax val="0"/>
          <dgm:bulletEnabled val="1"/>
        </dgm:presLayoutVars>
      </dgm:prSet>
      <dgm:spPr/>
    </dgm:pt>
    <dgm:pt modelId="{AC3F908A-82DE-3146-9789-FB44E7F69A3F}" type="pres">
      <dgm:prSet presAssocID="{9A8EA106-CF83-694B-96A4-5673F9EC80ED}" presName="childText" presStyleLbl="revTx" presStyleIdx="2" presStyleCnt="3">
        <dgm:presLayoutVars>
          <dgm:bulletEnabled val="1"/>
        </dgm:presLayoutVars>
      </dgm:prSet>
      <dgm:spPr/>
    </dgm:pt>
  </dgm:ptLst>
  <dgm:cxnLst>
    <dgm:cxn modelId="{D539E315-B758-3F46-9835-A1FC775CC976}" type="presOf" srcId="{0737A8B2-489E-F74D-BE96-3610DAC6F561}" destId="{FB46B4F6-87D9-2541-9F53-FE04987EA605}" srcOrd="0" destOrd="0" presId="urn:microsoft.com/office/officeart/2005/8/layout/vList2"/>
    <dgm:cxn modelId="{B5482C18-85D7-3945-A028-8A397E87ED75}" srcId="{0737A8B2-489E-F74D-BE96-3610DAC6F561}" destId="{EE1F398C-21EA-8F44-8233-1AE1E1CD0636}" srcOrd="0" destOrd="0" parTransId="{92C281AD-138A-314C-B57A-0497D5E9D274}" sibTransId="{4B1DE536-E163-4C4D-9A4C-8250D72008CC}"/>
    <dgm:cxn modelId="{32B44B1A-CDD1-A14A-AE7F-722960AFA3A0}" type="presOf" srcId="{EE1F398C-21EA-8F44-8233-1AE1E1CD0636}" destId="{5FF09BFF-A49C-7248-8E71-2A5D333D6975}" srcOrd="0" destOrd="0" presId="urn:microsoft.com/office/officeart/2005/8/layout/vList2"/>
    <dgm:cxn modelId="{0EC1CE2D-CF34-0545-9DD6-D3BE1673B6AA}" type="presOf" srcId="{14C1BB28-FF05-7E4D-8B99-E8FEC36A5EE4}" destId="{AC3F908A-82DE-3146-9789-FB44E7F69A3F}" srcOrd="0" destOrd="0" presId="urn:microsoft.com/office/officeart/2005/8/layout/vList2"/>
    <dgm:cxn modelId="{876F257B-AC58-F64C-BBB3-4990DFB21EC1}" type="presOf" srcId="{37867D9B-2A2A-0947-92EE-750C0D441FF1}" destId="{FADA6BE0-DD70-264A-A188-AF0AE324A989}" srcOrd="0" destOrd="0" presId="urn:microsoft.com/office/officeart/2005/8/layout/vList2"/>
    <dgm:cxn modelId="{2AEB0D8C-7B0C-464F-85B1-221ECDD4E290}" type="presOf" srcId="{ECF71DC7-2F31-AF4A-A1D9-434825D9E66F}" destId="{BBF3B561-8684-A845-A632-728ADE268365}" srcOrd="0" destOrd="0" presId="urn:microsoft.com/office/officeart/2005/8/layout/vList2"/>
    <dgm:cxn modelId="{7528B4A7-979C-1149-BD08-FE77F3A1A1C2}" srcId="{AED83EDA-62A6-0A43-BA0F-5B924FC8A619}" destId="{9A8EA106-CF83-694B-96A4-5673F9EC80ED}" srcOrd="2" destOrd="0" parTransId="{CA06E53E-E65E-B84B-AF8C-660872C236FF}" sibTransId="{773B285C-2769-994F-AE25-BC6E09217A45}"/>
    <dgm:cxn modelId="{168EE1A7-64B7-064C-8271-C58F47260ABB}" type="presOf" srcId="{9A8EA106-CF83-694B-96A4-5673F9EC80ED}" destId="{7625D621-5C64-7346-8C71-38C70447B4B9}" srcOrd="0" destOrd="0" presId="urn:microsoft.com/office/officeart/2005/8/layout/vList2"/>
    <dgm:cxn modelId="{531C29AD-BE02-4640-8EFA-845BA25D72D5}" type="presOf" srcId="{AED83EDA-62A6-0A43-BA0F-5B924FC8A619}" destId="{CAB90ABA-AD0F-7C47-B2C2-108B097E2E49}" srcOrd="0" destOrd="0" presId="urn:microsoft.com/office/officeart/2005/8/layout/vList2"/>
    <dgm:cxn modelId="{CB3819BF-63A6-554B-9ECB-CC8889EBF7D4}" srcId="{ECF71DC7-2F31-AF4A-A1D9-434825D9E66F}" destId="{37867D9B-2A2A-0947-92EE-750C0D441FF1}" srcOrd="0" destOrd="0" parTransId="{EDD26824-9107-6743-80F2-E2F3C46DCC42}" sibTransId="{E8C278CA-0C6E-E247-85B7-352809F0AC6E}"/>
    <dgm:cxn modelId="{6E8691CE-7A7C-F148-A01E-779DF3EA0A26}" srcId="{AED83EDA-62A6-0A43-BA0F-5B924FC8A619}" destId="{0737A8B2-489E-F74D-BE96-3610DAC6F561}" srcOrd="1" destOrd="0" parTransId="{DEF13D80-D63B-184F-BB0C-DA5A6E7597A4}" sibTransId="{F2642892-B8EE-6F45-B4D9-A5933BE634DE}"/>
    <dgm:cxn modelId="{BDCEEDD2-7104-FD4E-96BA-26738FB2C1A5}" srcId="{9A8EA106-CF83-694B-96A4-5673F9EC80ED}" destId="{14C1BB28-FF05-7E4D-8B99-E8FEC36A5EE4}" srcOrd="0" destOrd="0" parTransId="{D70C9EC9-016E-624E-AA84-9CC3332C3F34}" sibTransId="{5D5BF6A9-3A5A-9441-82CA-04333B4DC48B}"/>
    <dgm:cxn modelId="{F59F4CF3-C6C4-0A40-9090-EFFE74FF728E}" srcId="{AED83EDA-62A6-0A43-BA0F-5B924FC8A619}" destId="{ECF71DC7-2F31-AF4A-A1D9-434825D9E66F}" srcOrd="0" destOrd="0" parTransId="{3215771F-80DD-D542-AF89-C823032F162C}" sibTransId="{DB43042F-752F-A741-A777-825374601D4F}"/>
    <dgm:cxn modelId="{8410A7CE-9050-9042-B7BA-68316A203B45}" type="presParOf" srcId="{CAB90ABA-AD0F-7C47-B2C2-108B097E2E49}" destId="{BBF3B561-8684-A845-A632-728ADE268365}" srcOrd="0" destOrd="0" presId="urn:microsoft.com/office/officeart/2005/8/layout/vList2"/>
    <dgm:cxn modelId="{9FBDFD5E-DDE7-1343-9100-E0BB790B42A5}" type="presParOf" srcId="{CAB90ABA-AD0F-7C47-B2C2-108B097E2E49}" destId="{FADA6BE0-DD70-264A-A188-AF0AE324A989}" srcOrd="1" destOrd="0" presId="urn:microsoft.com/office/officeart/2005/8/layout/vList2"/>
    <dgm:cxn modelId="{6C362A19-5A8D-AD4B-B77B-B64225E56D1D}" type="presParOf" srcId="{CAB90ABA-AD0F-7C47-B2C2-108B097E2E49}" destId="{FB46B4F6-87D9-2541-9F53-FE04987EA605}" srcOrd="2" destOrd="0" presId="urn:microsoft.com/office/officeart/2005/8/layout/vList2"/>
    <dgm:cxn modelId="{7B01B9F9-EEAA-9449-912B-8548CDB5B487}" type="presParOf" srcId="{CAB90ABA-AD0F-7C47-B2C2-108B097E2E49}" destId="{5FF09BFF-A49C-7248-8E71-2A5D333D6975}" srcOrd="3" destOrd="0" presId="urn:microsoft.com/office/officeart/2005/8/layout/vList2"/>
    <dgm:cxn modelId="{73DBD8DD-819F-DE4A-A964-CB6518B16567}" type="presParOf" srcId="{CAB90ABA-AD0F-7C47-B2C2-108B097E2E49}" destId="{7625D621-5C64-7346-8C71-38C70447B4B9}" srcOrd="4" destOrd="0" presId="urn:microsoft.com/office/officeart/2005/8/layout/vList2"/>
    <dgm:cxn modelId="{7499A761-EE51-CD41-81EA-4BEFC8D90CD5}" type="presParOf" srcId="{CAB90ABA-AD0F-7C47-B2C2-108B097E2E49}" destId="{AC3F908A-82DE-3146-9789-FB44E7F69A3F}"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911170-B42C-1E4C-AF4C-08855A582959}" type="doc">
      <dgm:prSet loTypeId="urn:microsoft.com/office/officeart/2005/8/layout/list1" loCatId="list" qsTypeId="urn:microsoft.com/office/officeart/2005/8/quickstyle/simple1" qsCatId="simple" csTypeId="urn:microsoft.com/office/officeart/2005/8/colors/accent1_1" csCatId="accent1" phldr="1"/>
      <dgm:spPr/>
      <dgm:t>
        <a:bodyPr/>
        <a:lstStyle/>
        <a:p>
          <a:endParaRPr kumimoji="1" lang="ja-JP" altLang="en-US"/>
        </a:p>
      </dgm:t>
    </dgm:pt>
    <dgm:pt modelId="{E2C6C3B5-0CD2-AE48-89C8-7160117BFFD2}">
      <dgm:prSet custT="1"/>
      <dgm:spPr/>
      <dgm:t>
        <a:bodyPr/>
        <a:lstStyle/>
        <a:p>
          <a:r>
            <a:rPr kumimoji="1" lang="ja-JP" altLang="en-US" sz="1800" b="0">
              <a:solidFill>
                <a:schemeClr val="accent3"/>
              </a:solidFill>
              <a:latin typeface="Hiragino Sans W4" panose="020B0400000000000000" pitchFamily="34" charset="-128"/>
              <a:ea typeface="Hiragino Sans W4" panose="020B0400000000000000" pitchFamily="34" charset="-128"/>
            </a:rPr>
            <a:t>個人の力量</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に合わせた仕事配分ができた</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BA10AFF4-0986-4246-8812-69FE6CCC6E1A}" type="parTrans" cxnId="{ECC82643-E505-E34F-B585-60A4EE3F07A4}">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67B0EFEC-699E-A74A-A45D-DFA5A7DCB121}" type="sibTrans" cxnId="{ECC82643-E505-E34F-B585-60A4EE3F07A4}">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4B39B51B-C426-3F41-B31C-5B5E7DD56FDE}">
      <dgm:prSet custT="1"/>
      <dgm:spPr/>
      <dgm:t>
        <a:bodyPr/>
        <a:lstStyle/>
        <a:p>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つまずいても、</a:t>
          </a:r>
          <a:r>
            <a:rPr kumimoji="1" lang="ja-JP" altLang="en-US" sz="1800" b="0">
              <a:solidFill>
                <a:schemeClr val="accent3"/>
              </a:solidFill>
              <a:latin typeface="Hiragino Sans W4" panose="020B0400000000000000" pitchFamily="34" charset="-128"/>
              <a:ea typeface="Hiragino Sans W4" panose="020B0400000000000000" pitchFamily="34" charset="-128"/>
            </a:rPr>
            <a:t>反省と思考</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を重ねて、解決案を出せた</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8D5D9AA8-6BF8-7049-AE36-5417B0D8E3EF}" type="parTrans" cxnId="{44F7F725-F56B-C246-8F7B-C9B81AE02E38}">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AB6F412D-E0A7-8845-A758-C13AE5C3C523}" type="sibTrans" cxnId="{44F7F725-F56B-C246-8F7B-C9B81AE02E38}">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2C22CF65-6B82-F046-B3B4-4B95C5F66BC5}">
      <dgm:prSet custT="1"/>
      <dgm:spPr/>
      <dgm:t>
        <a:bodyPr/>
        <a:lstStyle/>
        <a:p>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初めてのチーム開発を</a:t>
          </a:r>
          <a:r>
            <a:rPr kumimoji="1" lang="ja-JP" altLang="en-US" sz="1800" b="0">
              <a:solidFill>
                <a:schemeClr val="accent3"/>
              </a:solidFill>
              <a:latin typeface="Hiragino Sans W4" panose="020B0400000000000000" pitchFamily="34" charset="-128"/>
              <a:ea typeface="Hiragino Sans W4" panose="020B0400000000000000" pitchFamily="34" charset="-128"/>
            </a:rPr>
            <a:t>楽しい雰囲気</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で終えることができた</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A56D3787-8015-5A45-B1FB-33489F0E7CC1}" type="parTrans" cxnId="{2427018F-01C1-194C-860E-707D4006A36C}">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83E3A63A-EC35-AD44-868C-6862E7B1099F}" type="sibTrans" cxnId="{2427018F-01C1-194C-860E-707D4006A36C}">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FEC788E9-7759-3749-94D3-637FDB55F47F}">
      <dgm:prSet custT="1"/>
      <dgm:spPr/>
      <dgm:t>
        <a:bodyPr/>
        <a:lstStyle/>
        <a:p>
          <a:r>
            <a:rPr kumimoji="1" lang="ja-JP" altLang="en-US" sz="2000" b="0">
              <a:solidFill>
                <a:schemeClr val="tx1">
                  <a:lumMod val="85000"/>
                  <a:lumOff val="15000"/>
                </a:schemeClr>
              </a:solidFill>
              <a:latin typeface="Hiragino Sans W4" panose="020B0400000000000000" pitchFamily="34" charset="-128"/>
              <a:ea typeface="Hiragino Sans W4" panose="020B0400000000000000" pitchFamily="34" charset="-128"/>
            </a:rPr>
            <a:t>反省点</a:t>
          </a:r>
          <a:endParaRPr lang="ja-JP" altLang="en-US" sz="20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48904D15-E1D7-174F-8893-70F58326D2CE}" type="parTrans" cxnId="{08522666-A221-B642-B395-BFF3E372A196}">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1E804F17-38AD-A941-975F-7BB4F9DBADE8}" type="sibTrans" cxnId="{08522666-A221-B642-B395-BFF3E372A196}">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96014FBD-EB86-5243-A160-9FF3DE33FF27}">
      <dgm:prSet custT="1"/>
      <dgm:spPr/>
      <dgm:t>
        <a:bodyPr/>
        <a:lstStyle/>
        <a:p>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設計から大きな変更があった</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B874B54C-B3AD-1D4B-AE11-47B9AE45ED61}" type="parTrans" cxnId="{2A451287-1040-874F-BE80-3A8BE476F7D3}">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A8A9E02C-EAC0-824D-9CF8-E7B3263BE320}" type="sibTrans" cxnId="{2A451287-1040-874F-BE80-3A8BE476F7D3}">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425D6912-F0F9-8B47-99EB-9667285D3220}">
      <dgm:prSet custT="1"/>
      <dgm:spPr/>
      <dgm:t>
        <a:bodyPr/>
        <a:lstStyle/>
        <a:p>
          <a:r>
            <a:rPr kumimoji="1" lang="ja-JP" altLang="en-US" sz="1800" b="0">
              <a:solidFill>
                <a:schemeClr val="accent3"/>
              </a:solidFill>
              <a:latin typeface="Hiragino Sans W4" panose="020B0400000000000000" pitchFamily="34" charset="-128"/>
              <a:ea typeface="Hiragino Sans W4" panose="020B0400000000000000" pitchFamily="34" charset="-128"/>
            </a:rPr>
            <a:t>設計に力を入れる</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必要がある</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F39A24AB-D6FB-234A-8875-0428D304BD3B}" type="parTrans" cxnId="{B7802DEF-021B-204E-B4AA-BFA1964D00F7}">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C4A23FB6-2E8F-454D-9988-0C9B5D56D249}" type="sibTrans" cxnId="{B7802DEF-021B-204E-B4AA-BFA1964D00F7}">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C309DE64-82F6-5049-BBE2-9250677A14ED}">
      <dgm:prSet custT="1"/>
      <dgm:spPr/>
      <dgm:t>
        <a:bodyPr/>
        <a:lstStyle/>
        <a:p>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新しい技術知識の取得に時間がかかった</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43069223-F8ED-7E4C-8DAB-3B47A66C10C9}" type="parTrans" cxnId="{9F3A09D0-1FFB-1249-8313-9EA91760F4F1}">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24EEBCD1-2C0F-5D40-82EE-AB7348165088}" type="sibTrans" cxnId="{9F3A09D0-1FFB-1249-8313-9EA91760F4F1}">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35523880-268B-6B43-92B1-F36A8B4081C7}">
      <dgm:prSet custT="1"/>
      <dgm:spPr/>
      <dgm:t>
        <a:bodyPr/>
        <a:lstStyle/>
        <a:p>
          <a:r>
            <a:rPr kumimoji="1" lang="ja-JP" altLang="en-US" sz="2000" b="0">
              <a:solidFill>
                <a:schemeClr val="tx1">
                  <a:lumMod val="85000"/>
                  <a:lumOff val="15000"/>
                </a:schemeClr>
              </a:solidFill>
              <a:latin typeface="Hiragino Sans W4" panose="020B0400000000000000" pitchFamily="34" charset="-128"/>
              <a:ea typeface="Hiragino Sans W4" panose="020B0400000000000000" pitchFamily="34" charset="-128"/>
            </a:rPr>
            <a:t>よかった点</a:t>
          </a:r>
          <a:endParaRPr lang="ja-JP" altLang="en-US" sz="20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200BB6B8-126D-F74A-99BE-8FDB919DF71F}" type="sibTrans" cxnId="{032AEAFC-FEAC-AA45-91F0-E25EA9AD8D3D}">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D9ADF1D8-5617-5841-B289-0D8354ECD15E}" type="parTrans" cxnId="{032AEAFC-FEAC-AA45-91F0-E25EA9AD8D3D}">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1AD16017-0B0D-AC43-8935-C55CED7D521F}">
      <dgm:prSet custT="1"/>
      <dgm:spPr/>
      <dgm:t>
        <a:bodyPr/>
        <a:lstStyle/>
        <a:p>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必要な</a:t>
          </a:r>
          <a:r>
            <a:rPr kumimoji="1" lang="ja-JP" altLang="en-US" sz="1800" b="0">
              <a:solidFill>
                <a:schemeClr val="accent3"/>
              </a:solidFill>
              <a:latin typeface="Hiragino Sans W4" panose="020B0400000000000000" pitchFamily="34" charset="-128"/>
              <a:ea typeface="Hiragino Sans W4" panose="020B0400000000000000" pitchFamily="34" charset="-128"/>
            </a:rPr>
            <a:t>技術を</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事前にしっかりと</a:t>
          </a:r>
          <a:r>
            <a:rPr kumimoji="1" lang="ja-JP" altLang="en-US" sz="1800" b="0">
              <a:solidFill>
                <a:schemeClr val="accent3"/>
              </a:solidFill>
              <a:latin typeface="Hiragino Sans W4" panose="020B0400000000000000" pitchFamily="34" charset="-128"/>
              <a:ea typeface="Hiragino Sans W4" panose="020B0400000000000000" pitchFamily="34" charset="-128"/>
            </a:rPr>
            <a:t>調べる</a:t>
          </a:r>
          <a:r>
            <a:rPr kumimoji="1"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rPr>
            <a:t>必要がある</a:t>
          </a:r>
          <a:endParaRPr lang="ja-JP" altLang="en-US" sz="18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D64D0829-F334-A44F-984D-AA97704A52AF}" type="parTrans" cxnId="{78EF0DE5-727C-F34E-BFD6-35F8E6185699}">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A3DC984F-A6CE-B948-B4EB-5D5D7523744D}" type="sibTrans" cxnId="{78EF0DE5-727C-F34E-BFD6-35F8E6185699}">
      <dgm:prSet/>
      <dgm:spPr/>
      <dgm:t>
        <a:bodyPr/>
        <a:lstStyle/>
        <a:p>
          <a:endParaRPr kumimoji="1" lang="ja-JP" altLang="en-US" sz="2400" b="0">
            <a:solidFill>
              <a:schemeClr val="tx1">
                <a:lumMod val="85000"/>
                <a:lumOff val="15000"/>
              </a:schemeClr>
            </a:solidFill>
            <a:latin typeface="Hiragino Sans W4" panose="020B0400000000000000" pitchFamily="34" charset="-128"/>
            <a:ea typeface="Hiragino Sans W4" panose="020B0400000000000000" pitchFamily="34" charset="-128"/>
          </a:endParaRPr>
        </a:p>
      </dgm:t>
    </dgm:pt>
    <dgm:pt modelId="{4422E0A6-093F-8848-9E24-EB5CB8C93015}" type="pres">
      <dgm:prSet presAssocID="{20911170-B42C-1E4C-AF4C-08855A582959}" presName="linear" presStyleCnt="0">
        <dgm:presLayoutVars>
          <dgm:dir/>
          <dgm:animLvl val="lvl"/>
          <dgm:resizeHandles val="exact"/>
        </dgm:presLayoutVars>
      </dgm:prSet>
      <dgm:spPr/>
    </dgm:pt>
    <dgm:pt modelId="{4B6B3BE5-0042-EE4E-9D3A-4709D637CC2C}" type="pres">
      <dgm:prSet presAssocID="{35523880-268B-6B43-92B1-F36A8B4081C7}" presName="parentLin" presStyleCnt="0"/>
      <dgm:spPr/>
    </dgm:pt>
    <dgm:pt modelId="{D3EA17F1-9C93-7348-9AA3-D5939534BA9D}" type="pres">
      <dgm:prSet presAssocID="{35523880-268B-6B43-92B1-F36A8B4081C7}" presName="parentLeftMargin" presStyleLbl="node1" presStyleIdx="0" presStyleCnt="2"/>
      <dgm:spPr/>
    </dgm:pt>
    <dgm:pt modelId="{95E6756B-1D5F-CF44-BB08-9F65BF7AE169}" type="pres">
      <dgm:prSet presAssocID="{35523880-268B-6B43-92B1-F36A8B4081C7}" presName="parentText" presStyleLbl="node1" presStyleIdx="0" presStyleCnt="2">
        <dgm:presLayoutVars>
          <dgm:chMax val="0"/>
          <dgm:bulletEnabled val="1"/>
        </dgm:presLayoutVars>
      </dgm:prSet>
      <dgm:spPr/>
    </dgm:pt>
    <dgm:pt modelId="{BC0AC4B5-37DE-7D44-AEB0-217E220FEF50}" type="pres">
      <dgm:prSet presAssocID="{35523880-268B-6B43-92B1-F36A8B4081C7}" presName="negativeSpace" presStyleCnt="0"/>
      <dgm:spPr/>
    </dgm:pt>
    <dgm:pt modelId="{B3A25EF4-882A-3F44-AFAF-21C0374273B5}" type="pres">
      <dgm:prSet presAssocID="{35523880-268B-6B43-92B1-F36A8B4081C7}" presName="childText" presStyleLbl="conFgAcc1" presStyleIdx="0" presStyleCnt="2">
        <dgm:presLayoutVars>
          <dgm:bulletEnabled val="1"/>
        </dgm:presLayoutVars>
      </dgm:prSet>
      <dgm:spPr/>
    </dgm:pt>
    <dgm:pt modelId="{79E22784-2482-A04D-8DCF-9776C99CBE97}" type="pres">
      <dgm:prSet presAssocID="{200BB6B8-126D-F74A-99BE-8FDB919DF71F}" presName="spaceBetweenRectangles" presStyleCnt="0"/>
      <dgm:spPr/>
    </dgm:pt>
    <dgm:pt modelId="{F5EAE6DC-3C0E-BC41-8315-333D474EED6E}" type="pres">
      <dgm:prSet presAssocID="{FEC788E9-7759-3749-94D3-637FDB55F47F}" presName="parentLin" presStyleCnt="0"/>
      <dgm:spPr/>
    </dgm:pt>
    <dgm:pt modelId="{CB4CF4CE-D078-5343-84C3-614C86E5E184}" type="pres">
      <dgm:prSet presAssocID="{FEC788E9-7759-3749-94D3-637FDB55F47F}" presName="parentLeftMargin" presStyleLbl="node1" presStyleIdx="0" presStyleCnt="2"/>
      <dgm:spPr/>
    </dgm:pt>
    <dgm:pt modelId="{4A5F2E91-2B3E-5C48-AD8B-B657CF2F8656}" type="pres">
      <dgm:prSet presAssocID="{FEC788E9-7759-3749-94D3-637FDB55F47F}" presName="parentText" presStyleLbl="node1" presStyleIdx="1" presStyleCnt="2">
        <dgm:presLayoutVars>
          <dgm:chMax val="0"/>
          <dgm:bulletEnabled val="1"/>
        </dgm:presLayoutVars>
      </dgm:prSet>
      <dgm:spPr/>
    </dgm:pt>
    <dgm:pt modelId="{A2D0EAA6-F528-B446-AD0E-34C63203E564}" type="pres">
      <dgm:prSet presAssocID="{FEC788E9-7759-3749-94D3-637FDB55F47F}" presName="negativeSpace" presStyleCnt="0"/>
      <dgm:spPr/>
    </dgm:pt>
    <dgm:pt modelId="{D970E9FA-169C-1E43-A70E-F0CD4AC010A2}" type="pres">
      <dgm:prSet presAssocID="{FEC788E9-7759-3749-94D3-637FDB55F47F}" presName="childText" presStyleLbl="conFgAcc1" presStyleIdx="1" presStyleCnt="2">
        <dgm:presLayoutVars>
          <dgm:bulletEnabled val="1"/>
        </dgm:presLayoutVars>
      </dgm:prSet>
      <dgm:spPr/>
    </dgm:pt>
  </dgm:ptLst>
  <dgm:cxnLst>
    <dgm:cxn modelId="{EB4FCD07-BA4C-C54A-821E-872EFAD496E1}" type="presOf" srcId="{35523880-268B-6B43-92B1-F36A8B4081C7}" destId="{D3EA17F1-9C93-7348-9AA3-D5939534BA9D}" srcOrd="0" destOrd="0" presId="urn:microsoft.com/office/officeart/2005/8/layout/list1"/>
    <dgm:cxn modelId="{44F7F725-F56B-C246-8F7B-C9B81AE02E38}" srcId="{35523880-268B-6B43-92B1-F36A8B4081C7}" destId="{4B39B51B-C426-3F41-B31C-5B5E7DD56FDE}" srcOrd="1" destOrd="0" parTransId="{8D5D9AA8-6BF8-7049-AE36-5417B0D8E3EF}" sibTransId="{AB6F412D-E0A7-8845-A758-C13AE5C3C523}"/>
    <dgm:cxn modelId="{8531592A-5423-5342-B932-75901F54AD45}" type="presOf" srcId="{425D6912-F0F9-8B47-99EB-9667285D3220}" destId="{D970E9FA-169C-1E43-A70E-F0CD4AC010A2}" srcOrd="0" destOrd="1" presId="urn:microsoft.com/office/officeart/2005/8/layout/list1"/>
    <dgm:cxn modelId="{8EEDDC32-A3D3-BF4C-964E-8D9BF48F25D7}" type="presOf" srcId="{2C22CF65-6B82-F046-B3B4-4B95C5F66BC5}" destId="{B3A25EF4-882A-3F44-AFAF-21C0374273B5}" srcOrd="0" destOrd="2" presId="urn:microsoft.com/office/officeart/2005/8/layout/list1"/>
    <dgm:cxn modelId="{ECC82643-E505-E34F-B585-60A4EE3F07A4}" srcId="{35523880-268B-6B43-92B1-F36A8B4081C7}" destId="{E2C6C3B5-0CD2-AE48-89C8-7160117BFFD2}" srcOrd="0" destOrd="0" parTransId="{BA10AFF4-0986-4246-8812-69FE6CCC6E1A}" sibTransId="{67B0EFEC-699E-A74A-A45D-DFA5A7DCB121}"/>
    <dgm:cxn modelId="{08522666-A221-B642-B395-BFF3E372A196}" srcId="{20911170-B42C-1E4C-AF4C-08855A582959}" destId="{FEC788E9-7759-3749-94D3-637FDB55F47F}" srcOrd="1" destOrd="0" parTransId="{48904D15-E1D7-174F-8893-70F58326D2CE}" sibTransId="{1E804F17-38AD-A941-975F-7BB4F9DBADE8}"/>
    <dgm:cxn modelId="{19F1196D-E8A8-BB4D-B02A-77D0DBD4D445}" type="presOf" srcId="{20911170-B42C-1E4C-AF4C-08855A582959}" destId="{4422E0A6-093F-8848-9E24-EB5CB8C93015}" srcOrd="0" destOrd="0" presId="urn:microsoft.com/office/officeart/2005/8/layout/list1"/>
    <dgm:cxn modelId="{C40E4C73-34E4-0D46-BE89-F8E5053F215E}" type="presOf" srcId="{4B39B51B-C426-3F41-B31C-5B5E7DD56FDE}" destId="{B3A25EF4-882A-3F44-AFAF-21C0374273B5}" srcOrd="0" destOrd="1" presId="urn:microsoft.com/office/officeart/2005/8/layout/list1"/>
    <dgm:cxn modelId="{48ECDE77-9349-EC47-B824-053DC36D0151}" type="presOf" srcId="{FEC788E9-7759-3749-94D3-637FDB55F47F}" destId="{4A5F2E91-2B3E-5C48-AD8B-B657CF2F8656}" srcOrd="1" destOrd="0" presId="urn:microsoft.com/office/officeart/2005/8/layout/list1"/>
    <dgm:cxn modelId="{C94C6D7F-BF07-0640-B4B9-2D75E15683CC}" type="presOf" srcId="{C309DE64-82F6-5049-BBE2-9250677A14ED}" destId="{D970E9FA-169C-1E43-A70E-F0CD4AC010A2}" srcOrd="0" destOrd="2" presId="urn:microsoft.com/office/officeart/2005/8/layout/list1"/>
    <dgm:cxn modelId="{2A451287-1040-874F-BE80-3A8BE476F7D3}" srcId="{FEC788E9-7759-3749-94D3-637FDB55F47F}" destId="{96014FBD-EB86-5243-A160-9FF3DE33FF27}" srcOrd="0" destOrd="0" parTransId="{B874B54C-B3AD-1D4B-AE11-47B9AE45ED61}" sibTransId="{A8A9E02C-EAC0-824D-9CF8-E7B3263BE320}"/>
    <dgm:cxn modelId="{16949E87-4DDC-9C4A-910E-4D0E351C2FCA}" type="presOf" srcId="{1AD16017-0B0D-AC43-8935-C55CED7D521F}" destId="{D970E9FA-169C-1E43-A70E-F0CD4AC010A2}" srcOrd="0" destOrd="3" presId="urn:microsoft.com/office/officeart/2005/8/layout/list1"/>
    <dgm:cxn modelId="{2427018F-01C1-194C-860E-707D4006A36C}" srcId="{35523880-268B-6B43-92B1-F36A8B4081C7}" destId="{2C22CF65-6B82-F046-B3B4-4B95C5F66BC5}" srcOrd="2" destOrd="0" parTransId="{A56D3787-8015-5A45-B1FB-33489F0E7CC1}" sibTransId="{83E3A63A-EC35-AD44-868C-6862E7B1099F}"/>
    <dgm:cxn modelId="{932ECFA4-FE2A-D144-B5B1-44A8EC4622D1}" type="presOf" srcId="{FEC788E9-7759-3749-94D3-637FDB55F47F}" destId="{CB4CF4CE-D078-5343-84C3-614C86E5E184}" srcOrd="0" destOrd="0" presId="urn:microsoft.com/office/officeart/2005/8/layout/list1"/>
    <dgm:cxn modelId="{E22114B8-D5D7-4242-8105-F16765E898A8}" type="presOf" srcId="{96014FBD-EB86-5243-A160-9FF3DE33FF27}" destId="{D970E9FA-169C-1E43-A70E-F0CD4AC010A2}" srcOrd="0" destOrd="0" presId="urn:microsoft.com/office/officeart/2005/8/layout/list1"/>
    <dgm:cxn modelId="{9F3A09D0-1FFB-1249-8313-9EA91760F4F1}" srcId="{FEC788E9-7759-3749-94D3-637FDB55F47F}" destId="{C309DE64-82F6-5049-BBE2-9250677A14ED}" srcOrd="1" destOrd="0" parTransId="{43069223-F8ED-7E4C-8DAB-3B47A66C10C9}" sibTransId="{24EEBCD1-2C0F-5D40-82EE-AB7348165088}"/>
    <dgm:cxn modelId="{86D718D0-5F5B-B545-B237-0B95560FA4B9}" type="presOf" srcId="{35523880-268B-6B43-92B1-F36A8B4081C7}" destId="{95E6756B-1D5F-CF44-BB08-9F65BF7AE169}" srcOrd="1" destOrd="0" presId="urn:microsoft.com/office/officeart/2005/8/layout/list1"/>
    <dgm:cxn modelId="{78EF0DE5-727C-F34E-BFD6-35F8E6185699}" srcId="{C309DE64-82F6-5049-BBE2-9250677A14ED}" destId="{1AD16017-0B0D-AC43-8935-C55CED7D521F}" srcOrd="0" destOrd="0" parTransId="{D64D0829-F334-A44F-984D-AA97704A52AF}" sibTransId="{A3DC984F-A6CE-B948-B4EB-5D5D7523744D}"/>
    <dgm:cxn modelId="{59A8D7E5-E2E5-244E-AA9B-E8FEE0F69B1C}" type="presOf" srcId="{E2C6C3B5-0CD2-AE48-89C8-7160117BFFD2}" destId="{B3A25EF4-882A-3F44-AFAF-21C0374273B5}" srcOrd="0" destOrd="0" presId="urn:microsoft.com/office/officeart/2005/8/layout/list1"/>
    <dgm:cxn modelId="{B7802DEF-021B-204E-B4AA-BFA1964D00F7}" srcId="{96014FBD-EB86-5243-A160-9FF3DE33FF27}" destId="{425D6912-F0F9-8B47-99EB-9667285D3220}" srcOrd="0" destOrd="0" parTransId="{F39A24AB-D6FB-234A-8875-0428D304BD3B}" sibTransId="{C4A23FB6-2E8F-454D-9988-0C9B5D56D249}"/>
    <dgm:cxn modelId="{032AEAFC-FEAC-AA45-91F0-E25EA9AD8D3D}" srcId="{20911170-B42C-1E4C-AF4C-08855A582959}" destId="{35523880-268B-6B43-92B1-F36A8B4081C7}" srcOrd="0" destOrd="0" parTransId="{D9ADF1D8-5617-5841-B289-0D8354ECD15E}" sibTransId="{200BB6B8-126D-F74A-99BE-8FDB919DF71F}"/>
    <dgm:cxn modelId="{9E1FB0E1-B3C0-ED49-A609-2039F189A434}" type="presParOf" srcId="{4422E0A6-093F-8848-9E24-EB5CB8C93015}" destId="{4B6B3BE5-0042-EE4E-9D3A-4709D637CC2C}" srcOrd="0" destOrd="0" presId="urn:microsoft.com/office/officeart/2005/8/layout/list1"/>
    <dgm:cxn modelId="{D25CDCEE-0B25-C245-881A-FC05E274DF47}" type="presParOf" srcId="{4B6B3BE5-0042-EE4E-9D3A-4709D637CC2C}" destId="{D3EA17F1-9C93-7348-9AA3-D5939534BA9D}" srcOrd="0" destOrd="0" presId="urn:microsoft.com/office/officeart/2005/8/layout/list1"/>
    <dgm:cxn modelId="{F799CCFF-E059-B748-8BD1-7624C6843470}" type="presParOf" srcId="{4B6B3BE5-0042-EE4E-9D3A-4709D637CC2C}" destId="{95E6756B-1D5F-CF44-BB08-9F65BF7AE169}" srcOrd="1" destOrd="0" presId="urn:microsoft.com/office/officeart/2005/8/layout/list1"/>
    <dgm:cxn modelId="{9B586DEC-2EBD-AA4D-9440-61ADB6BD3A54}" type="presParOf" srcId="{4422E0A6-093F-8848-9E24-EB5CB8C93015}" destId="{BC0AC4B5-37DE-7D44-AEB0-217E220FEF50}" srcOrd="1" destOrd="0" presId="urn:microsoft.com/office/officeart/2005/8/layout/list1"/>
    <dgm:cxn modelId="{66390A94-9AA0-884A-B429-E86D52B01380}" type="presParOf" srcId="{4422E0A6-093F-8848-9E24-EB5CB8C93015}" destId="{B3A25EF4-882A-3F44-AFAF-21C0374273B5}" srcOrd="2" destOrd="0" presId="urn:microsoft.com/office/officeart/2005/8/layout/list1"/>
    <dgm:cxn modelId="{448541BF-A656-2D46-94F5-D710D832C164}" type="presParOf" srcId="{4422E0A6-093F-8848-9E24-EB5CB8C93015}" destId="{79E22784-2482-A04D-8DCF-9776C99CBE97}" srcOrd="3" destOrd="0" presId="urn:microsoft.com/office/officeart/2005/8/layout/list1"/>
    <dgm:cxn modelId="{4579BB52-84EE-6747-AC88-5C6A62E4253D}" type="presParOf" srcId="{4422E0A6-093F-8848-9E24-EB5CB8C93015}" destId="{F5EAE6DC-3C0E-BC41-8315-333D474EED6E}" srcOrd="4" destOrd="0" presId="urn:microsoft.com/office/officeart/2005/8/layout/list1"/>
    <dgm:cxn modelId="{C30AF4B8-C47C-7743-99AC-9D8912145A6C}" type="presParOf" srcId="{F5EAE6DC-3C0E-BC41-8315-333D474EED6E}" destId="{CB4CF4CE-D078-5343-84C3-614C86E5E184}" srcOrd="0" destOrd="0" presId="urn:microsoft.com/office/officeart/2005/8/layout/list1"/>
    <dgm:cxn modelId="{1821BE65-8F44-874A-B552-872B5800B528}" type="presParOf" srcId="{F5EAE6DC-3C0E-BC41-8315-333D474EED6E}" destId="{4A5F2E91-2B3E-5C48-AD8B-B657CF2F8656}" srcOrd="1" destOrd="0" presId="urn:microsoft.com/office/officeart/2005/8/layout/list1"/>
    <dgm:cxn modelId="{0951A4AB-5D5D-AA47-BFAB-E3B8838DEEE4}" type="presParOf" srcId="{4422E0A6-093F-8848-9E24-EB5CB8C93015}" destId="{A2D0EAA6-F528-B446-AD0E-34C63203E564}" srcOrd="5" destOrd="0" presId="urn:microsoft.com/office/officeart/2005/8/layout/list1"/>
    <dgm:cxn modelId="{1A37ACA0-F633-074C-AA83-6E4335447442}" type="presParOf" srcId="{4422E0A6-093F-8848-9E24-EB5CB8C93015}" destId="{D970E9FA-169C-1E43-A70E-F0CD4AC010A2}"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A22EE3-77E0-134E-AAB2-69934F18F8C3}" type="doc">
      <dgm:prSet loTypeId="urn:microsoft.com/office/officeart/2005/8/layout/list1" loCatId="list" qsTypeId="urn:microsoft.com/office/officeart/2005/8/quickstyle/simple1" qsCatId="simple" csTypeId="urn:microsoft.com/office/officeart/2005/8/colors/accent1_1" csCatId="accent1" phldr="1"/>
      <dgm:spPr/>
      <dgm:t>
        <a:bodyPr/>
        <a:lstStyle/>
        <a:p>
          <a:endParaRPr kumimoji="1" lang="ja-JP" altLang="en-US"/>
        </a:p>
      </dgm:t>
    </dgm:pt>
    <dgm:pt modelId="{87F22576-38D1-D545-A325-2058BBD2918D}">
      <dgm:prSet custT="1"/>
      <dgm:spPr/>
      <dgm:t>
        <a:bodyPr/>
        <a:lstStyle/>
        <a:p>
          <a:r>
            <a:rPr lang="ja-JP" altLang="en-US" sz="2400"/>
            <a:t>エアコン情報の登録、対応</a:t>
          </a:r>
        </a:p>
      </dgm:t>
    </dgm:pt>
    <dgm:pt modelId="{185420D5-72CD-0143-9DF0-19B3F130062A}" type="parTrans" cxnId="{6335FF0E-8EC2-F748-9861-4ECAA96C8687}">
      <dgm:prSet/>
      <dgm:spPr/>
      <dgm:t>
        <a:bodyPr/>
        <a:lstStyle/>
        <a:p>
          <a:endParaRPr kumimoji="1" lang="ja-JP" altLang="en-US" sz="3600"/>
        </a:p>
      </dgm:t>
    </dgm:pt>
    <dgm:pt modelId="{A9C0A8B8-EA3E-2443-BDD8-CFA63386644E}" type="sibTrans" cxnId="{6335FF0E-8EC2-F748-9861-4ECAA96C8687}">
      <dgm:prSet/>
      <dgm:spPr/>
      <dgm:t>
        <a:bodyPr/>
        <a:lstStyle/>
        <a:p>
          <a:endParaRPr kumimoji="1" lang="ja-JP" altLang="en-US" sz="3600"/>
        </a:p>
      </dgm:t>
    </dgm:pt>
    <dgm:pt modelId="{C4F55EB3-7667-5F42-9B9A-4E1711B58FE0}">
      <dgm:prSet custT="1"/>
      <dgm:spPr/>
      <dgm:t>
        <a:bodyPr/>
        <a:lstStyle/>
        <a:p>
          <a:r>
            <a:rPr kumimoji="1" lang="ja-JP" altLang="en-US" sz="2400"/>
            <a:t>エアコン温度学習機能</a:t>
          </a:r>
          <a:endParaRPr lang="ja-JP" altLang="en-US" sz="2400"/>
        </a:p>
      </dgm:t>
    </dgm:pt>
    <dgm:pt modelId="{96ABADA8-D864-B54D-85C3-967136FC42FF}" type="parTrans" cxnId="{72B6CC70-CDDE-674F-94BB-ECE8E9BFCA85}">
      <dgm:prSet/>
      <dgm:spPr/>
      <dgm:t>
        <a:bodyPr/>
        <a:lstStyle/>
        <a:p>
          <a:endParaRPr kumimoji="1" lang="ja-JP" altLang="en-US" sz="3600"/>
        </a:p>
      </dgm:t>
    </dgm:pt>
    <dgm:pt modelId="{DF22231A-3725-FC49-AADD-3ECCC912FA3E}" type="sibTrans" cxnId="{72B6CC70-CDDE-674F-94BB-ECE8E9BFCA85}">
      <dgm:prSet/>
      <dgm:spPr/>
      <dgm:t>
        <a:bodyPr/>
        <a:lstStyle/>
        <a:p>
          <a:endParaRPr kumimoji="1" lang="ja-JP" altLang="en-US" sz="3600"/>
        </a:p>
      </dgm:t>
    </dgm:pt>
    <dgm:pt modelId="{EAD6DA82-E291-744E-BB3F-0E2703DD479A}">
      <dgm:prSet custT="1"/>
      <dgm:spPr/>
      <dgm:t>
        <a:bodyPr/>
        <a:lstStyle/>
        <a:p>
          <a:r>
            <a:rPr kumimoji="1" lang="ja-JP" altLang="en-US" sz="2400"/>
            <a:t>システムとリモコン本体の同期を取る</a:t>
          </a:r>
        </a:p>
      </dgm:t>
    </dgm:pt>
    <dgm:pt modelId="{9D6E7C48-AF56-5745-87D3-E22CD0533ECF}" type="parTrans" cxnId="{19DD2623-EBB1-8449-A5D5-3A3FD41A03FF}">
      <dgm:prSet/>
      <dgm:spPr/>
      <dgm:t>
        <a:bodyPr/>
        <a:lstStyle/>
        <a:p>
          <a:endParaRPr kumimoji="1" lang="ja-JP" altLang="en-US" sz="3600"/>
        </a:p>
      </dgm:t>
    </dgm:pt>
    <dgm:pt modelId="{12FA8E02-0398-574E-9DF9-1B817DE2042E}" type="sibTrans" cxnId="{19DD2623-EBB1-8449-A5D5-3A3FD41A03FF}">
      <dgm:prSet/>
      <dgm:spPr/>
      <dgm:t>
        <a:bodyPr/>
        <a:lstStyle/>
        <a:p>
          <a:endParaRPr kumimoji="1" lang="ja-JP" altLang="en-US" sz="3600"/>
        </a:p>
      </dgm:t>
    </dgm:pt>
    <dgm:pt modelId="{3DC65FBD-E081-F34C-830F-4E0F52C0CB56}">
      <dgm:prSet custT="1"/>
      <dgm:spPr/>
      <dgm:t>
        <a:bodyPr/>
        <a:lstStyle/>
        <a:p>
          <a:endParaRPr kumimoji="1" lang="ja-JP" altLang="en-US" sz="2000">
            <a:solidFill>
              <a:schemeClr val="tx1">
                <a:lumMod val="85000"/>
                <a:lumOff val="15000"/>
              </a:schemeClr>
            </a:solidFill>
          </a:endParaRPr>
        </a:p>
      </dgm:t>
    </dgm:pt>
    <dgm:pt modelId="{1C7731B2-EAAF-3347-9630-FC47046D5EFD}" type="sibTrans" cxnId="{77FE35D1-9E0D-4F46-9EB7-D9AF629FDC60}">
      <dgm:prSet/>
      <dgm:spPr/>
      <dgm:t>
        <a:bodyPr/>
        <a:lstStyle/>
        <a:p>
          <a:endParaRPr kumimoji="1" lang="ja-JP" altLang="en-US" sz="3600"/>
        </a:p>
      </dgm:t>
    </dgm:pt>
    <dgm:pt modelId="{E140C23D-3628-3A4A-8094-CC87DA753A9F}" type="parTrans" cxnId="{77FE35D1-9E0D-4F46-9EB7-D9AF629FDC60}">
      <dgm:prSet/>
      <dgm:spPr/>
      <dgm:t>
        <a:bodyPr/>
        <a:lstStyle/>
        <a:p>
          <a:endParaRPr kumimoji="1" lang="ja-JP" altLang="en-US" sz="3600"/>
        </a:p>
      </dgm:t>
    </dgm:pt>
    <dgm:pt modelId="{255A8380-2291-1446-9E17-865118A631BC}">
      <dgm:prSet custT="1"/>
      <dgm:spPr/>
      <dgm:t>
        <a:bodyPr/>
        <a:lstStyle/>
        <a:p>
          <a:r>
            <a:rPr kumimoji="1" lang="ja-JP" altLang="en-US" sz="2400"/>
            <a:t>赤外線を使用しないエアコンに対応</a:t>
          </a:r>
        </a:p>
      </dgm:t>
    </dgm:pt>
    <dgm:pt modelId="{7FAA498A-D27D-3E44-9446-F84899297965}" type="parTrans" cxnId="{8CF98F1D-9D7B-4B4E-9F55-945118293F75}">
      <dgm:prSet/>
      <dgm:spPr/>
      <dgm:t>
        <a:bodyPr/>
        <a:lstStyle/>
        <a:p>
          <a:endParaRPr kumimoji="1" lang="ja-JP" altLang="en-US" sz="1800"/>
        </a:p>
      </dgm:t>
    </dgm:pt>
    <dgm:pt modelId="{2FC546FD-D4D9-DD40-895C-C832B0DA0FC4}" type="sibTrans" cxnId="{8CF98F1D-9D7B-4B4E-9F55-945118293F75}">
      <dgm:prSet/>
      <dgm:spPr/>
      <dgm:t>
        <a:bodyPr/>
        <a:lstStyle/>
        <a:p>
          <a:endParaRPr kumimoji="1" lang="ja-JP" altLang="en-US" sz="1800"/>
        </a:p>
      </dgm:t>
    </dgm:pt>
    <dgm:pt modelId="{FB6BFCAE-D9D8-8A46-8F06-CD09F2A3FF70}">
      <dgm:prSet custT="1"/>
      <dgm:spPr/>
      <dgm:t>
        <a:bodyPr/>
        <a:lstStyle/>
        <a:p>
          <a:endParaRPr kumimoji="1" lang="ja-JP" altLang="en-US" sz="2400"/>
        </a:p>
      </dgm:t>
    </dgm:pt>
    <dgm:pt modelId="{9EDCA938-DF26-9342-BDAD-88306874CD8C}" type="parTrans" cxnId="{9FE73230-ABB3-DD4C-AD46-A00F515C299A}">
      <dgm:prSet/>
      <dgm:spPr/>
      <dgm:t>
        <a:bodyPr/>
        <a:lstStyle/>
        <a:p>
          <a:endParaRPr kumimoji="1" lang="ja-JP" altLang="en-US" sz="1800"/>
        </a:p>
      </dgm:t>
    </dgm:pt>
    <dgm:pt modelId="{42802D70-3E6C-BF4A-A952-D5DB9153189B}" type="sibTrans" cxnId="{9FE73230-ABB3-DD4C-AD46-A00F515C299A}">
      <dgm:prSet/>
      <dgm:spPr/>
      <dgm:t>
        <a:bodyPr/>
        <a:lstStyle/>
        <a:p>
          <a:endParaRPr kumimoji="1" lang="ja-JP" altLang="en-US" sz="1800"/>
        </a:p>
      </dgm:t>
    </dgm:pt>
    <dgm:pt modelId="{CF46AA15-7B12-6A45-8F30-289F3A16AB0D}">
      <dgm:prSet custT="1"/>
      <dgm:spPr/>
      <dgm:t>
        <a:bodyPr/>
        <a:lstStyle/>
        <a:p>
          <a:r>
            <a:rPr kumimoji="1" lang="ja-JP" altLang="en-US" sz="2400" b="0"/>
            <a:t>スマホ版</a:t>
          </a:r>
          <a:r>
            <a:rPr kumimoji="1" lang="ja-JP" altLang="en-US" sz="2400"/>
            <a:t>でも</a:t>
          </a:r>
          <a:r>
            <a:rPr kumimoji="1" lang="en-US" altLang="ja-JP" sz="2400" dirty="0"/>
            <a:t>bot</a:t>
          </a:r>
          <a:r>
            <a:rPr kumimoji="1" lang="ja-JP" altLang="en-US" sz="2400"/>
            <a:t>のアイコンを変更する</a:t>
          </a:r>
        </a:p>
      </dgm:t>
    </dgm:pt>
    <dgm:pt modelId="{E376A56C-F2B1-F94C-86D4-07F420B75853}" type="parTrans" cxnId="{8E98A3A5-98EA-EC4C-B896-B16B506916C7}">
      <dgm:prSet/>
      <dgm:spPr/>
      <dgm:t>
        <a:bodyPr/>
        <a:lstStyle/>
        <a:p>
          <a:endParaRPr kumimoji="1" lang="ja-JP" altLang="en-US"/>
        </a:p>
      </dgm:t>
    </dgm:pt>
    <dgm:pt modelId="{00806A13-0159-6D4E-A34B-1FBABDCB5F1C}" type="sibTrans" cxnId="{8E98A3A5-98EA-EC4C-B896-B16B506916C7}">
      <dgm:prSet/>
      <dgm:spPr/>
      <dgm:t>
        <a:bodyPr/>
        <a:lstStyle/>
        <a:p>
          <a:endParaRPr kumimoji="1" lang="ja-JP" altLang="en-US"/>
        </a:p>
      </dgm:t>
    </dgm:pt>
    <dgm:pt modelId="{C010DECF-63AF-FE43-B99E-C2B1D56896E9}" type="pres">
      <dgm:prSet presAssocID="{55A22EE3-77E0-134E-AAB2-69934F18F8C3}" presName="linear" presStyleCnt="0">
        <dgm:presLayoutVars>
          <dgm:dir/>
          <dgm:animLvl val="lvl"/>
          <dgm:resizeHandles val="exact"/>
        </dgm:presLayoutVars>
      </dgm:prSet>
      <dgm:spPr/>
    </dgm:pt>
    <dgm:pt modelId="{A300FF77-977E-4546-B05E-739FDAE4DB50}" type="pres">
      <dgm:prSet presAssocID="{3DC65FBD-E081-F34C-830F-4E0F52C0CB56}" presName="parentLin" presStyleCnt="0"/>
      <dgm:spPr/>
    </dgm:pt>
    <dgm:pt modelId="{70F825C5-A549-B842-AA5A-DEA395A51CCA}" type="pres">
      <dgm:prSet presAssocID="{3DC65FBD-E081-F34C-830F-4E0F52C0CB56}" presName="parentLeftMargin" presStyleLbl="node1" presStyleIdx="0" presStyleCnt="2"/>
      <dgm:spPr/>
    </dgm:pt>
    <dgm:pt modelId="{AA496D66-E952-F545-AB9E-D9D98EF4046A}" type="pres">
      <dgm:prSet presAssocID="{3DC65FBD-E081-F34C-830F-4E0F52C0CB56}" presName="parentText" presStyleLbl="node1" presStyleIdx="0" presStyleCnt="2" custLinFactNeighborY="5617">
        <dgm:presLayoutVars>
          <dgm:chMax val="0"/>
          <dgm:bulletEnabled val="1"/>
        </dgm:presLayoutVars>
      </dgm:prSet>
      <dgm:spPr/>
    </dgm:pt>
    <dgm:pt modelId="{3B247B45-D45B-C948-983A-6692D26B0B6B}" type="pres">
      <dgm:prSet presAssocID="{3DC65FBD-E081-F34C-830F-4E0F52C0CB56}" presName="negativeSpace" presStyleCnt="0"/>
      <dgm:spPr/>
    </dgm:pt>
    <dgm:pt modelId="{D5E3D319-A290-1D43-85A3-C460B8856F98}" type="pres">
      <dgm:prSet presAssocID="{3DC65FBD-E081-F34C-830F-4E0F52C0CB56}" presName="childText" presStyleLbl="conFgAcc1" presStyleIdx="0" presStyleCnt="2">
        <dgm:presLayoutVars>
          <dgm:bulletEnabled val="1"/>
        </dgm:presLayoutVars>
      </dgm:prSet>
      <dgm:spPr/>
    </dgm:pt>
    <dgm:pt modelId="{8BA4F326-CD82-4A4C-A4CE-73649A39D814}" type="pres">
      <dgm:prSet presAssocID="{1C7731B2-EAAF-3347-9630-FC47046D5EFD}" presName="spaceBetweenRectangles" presStyleCnt="0"/>
      <dgm:spPr/>
    </dgm:pt>
    <dgm:pt modelId="{58C9E2D0-76AE-9840-A8BD-101606F28D03}" type="pres">
      <dgm:prSet presAssocID="{FB6BFCAE-D9D8-8A46-8F06-CD09F2A3FF70}" presName="parentLin" presStyleCnt="0"/>
      <dgm:spPr/>
    </dgm:pt>
    <dgm:pt modelId="{BC44D114-76E3-EF43-8D30-23783082C23C}" type="pres">
      <dgm:prSet presAssocID="{FB6BFCAE-D9D8-8A46-8F06-CD09F2A3FF70}" presName="parentLeftMargin" presStyleLbl="node1" presStyleIdx="0" presStyleCnt="2"/>
      <dgm:spPr/>
    </dgm:pt>
    <dgm:pt modelId="{4BB57DE9-1260-9141-8923-05513C14BAE9}" type="pres">
      <dgm:prSet presAssocID="{FB6BFCAE-D9D8-8A46-8F06-CD09F2A3FF70}" presName="parentText" presStyleLbl="node1" presStyleIdx="1" presStyleCnt="2">
        <dgm:presLayoutVars>
          <dgm:chMax val="0"/>
          <dgm:bulletEnabled val="1"/>
        </dgm:presLayoutVars>
      </dgm:prSet>
      <dgm:spPr/>
    </dgm:pt>
    <dgm:pt modelId="{F58BD26C-079A-2E48-A3C0-96CAE233C7A9}" type="pres">
      <dgm:prSet presAssocID="{FB6BFCAE-D9D8-8A46-8F06-CD09F2A3FF70}" presName="negativeSpace" presStyleCnt="0"/>
      <dgm:spPr/>
    </dgm:pt>
    <dgm:pt modelId="{20C6EA94-1786-154D-BA15-11AC6A139B5D}" type="pres">
      <dgm:prSet presAssocID="{FB6BFCAE-D9D8-8A46-8F06-CD09F2A3FF70}" presName="childText" presStyleLbl="conFgAcc1" presStyleIdx="1" presStyleCnt="2">
        <dgm:presLayoutVars>
          <dgm:bulletEnabled val="1"/>
        </dgm:presLayoutVars>
      </dgm:prSet>
      <dgm:spPr/>
    </dgm:pt>
  </dgm:ptLst>
  <dgm:cxnLst>
    <dgm:cxn modelId="{6335FF0E-8EC2-F748-9861-4ECAA96C8687}" srcId="{FB6BFCAE-D9D8-8A46-8F06-CD09F2A3FF70}" destId="{87F22576-38D1-D545-A325-2058BBD2918D}" srcOrd="1" destOrd="0" parTransId="{185420D5-72CD-0143-9DF0-19B3F130062A}" sibTransId="{A9C0A8B8-EA3E-2443-BDD8-CFA63386644E}"/>
    <dgm:cxn modelId="{CD3B6B10-0FF1-0644-B741-2A69CC5CA139}" type="presOf" srcId="{3DC65FBD-E081-F34C-830F-4E0F52C0CB56}" destId="{AA496D66-E952-F545-AB9E-D9D98EF4046A}" srcOrd="1" destOrd="0" presId="urn:microsoft.com/office/officeart/2005/8/layout/list1"/>
    <dgm:cxn modelId="{8CF98F1D-9D7B-4B4E-9F55-945118293F75}" srcId="{FB6BFCAE-D9D8-8A46-8F06-CD09F2A3FF70}" destId="{255A8380-2291-1446-9E17-865118A631BC}" srcOrd="0" destOrd="0" parTransId="{7FAA498A-D27D-3E44-9446-F84899297965}" sibTransId="{2FC546FD-D4D9-DD40-895C-C832B0DA0FC4}"/>
    <dgm:cxn modelId="{3012DF21-187B-5E4C-B626-F69C0A8352AE}" type="presOf" srcId="{255A8380-2291-1446-9E17-865118A631BC}" destId="{20C6EA94-1786-154D-BA15-11AC6A139B5D}" srcOrd="0" destOrd="0" presId="urn:microsoft.com/office/officeart/2005/8/layout/list1"/>
    <dgm:cxn modelId="{19DD2623-EBB1-8449-A5D5-3A3FD41A03FF}" srcId="{3DC65FBD-E081-F34C-830F-4E0F52C0CB56}" destId="{EAD6DA82-E291-744E-BB3F-0E2703DD479A}" srcOrd="0" destOrd="0" parTransId="{9D6E7C48-AF56-5745-87D3-E22CD0533ECF}" sibTransId="{12FA8E02-0398-574E-9DF9-1B817DE2042E}"/>
    <dgm:cxn modelId="{9FE73230-ABB3-DD4C-AD46-A00F515C299A}" srcId="{55A22EE3-77E0-134E-AAB2-69934F18F8C3}" destId="{FB6BFCAE-D9D8-8A46-8F06-CD09F2A3FF70}" srcOrd="1" destOrd="0" parTransId="{9EDCA938-DF26-9342-BDAD-88306874CD8C}" sibTransId="{42802D70-3E6C-BF4A-A952-D5DB9153189B}"/>
    <dgm:cxn modelId="{B408CD6F-432D-BF42-BC5A-A2342CDE94AC}" type="presOf" srcId="{FB6BFCAE-D9D8-8A46-8F06-CD09F2A3FF70}" destId="{4BB57DE9-1260-9141-8923-05513C14BAE9}" srcOrd="1" destOrd="0" presId="urn:microsoft.com/office/officeart/2005/8/layout/list1"/>
    <dgm:cxn modelId="{72B6CC70-CDDE-674F-94BB-ECE8E9BFCA85}" srcId="{FB6BFCAE-D9D8-8A46-8F06-CD09F2A3FF70}" destId="{C4F55EB3-7667-5F42-9B9A-4E1711B58FE0}" srcOrd="2" destOrd="0" parTransId="{96ABADA8-D864-B54D-85C3-967136FC42FF}" sibTransId="{DF22231A-3725-FC49-AADD-3ECCC912FA3E}"/>
    <dgm:cxn modelId="{1D9F3C9A-D1E4-8F45-8503-4AE256B78C5F}" type="presOf" srcId="{C4F55EB3-7667-5F42-9B9A-4E1711B58FE0}" destId="{20C6EA94-1786-154D-BA15-11AC6A139B5D}" srcOrd="0" destOrd="2" presId="urn:microsoft.com/office/officeart/2005/8/layout/list1"/>
    <dgm:cxn modelId="{8E98A3A5-98EA-EC4C-B896-B16B506916C7}" srcId="{3DC65FBD-E081-F34C-830F-4E0F52C0CB56}" destId="{CF46AA15-7B12-6A45-8F30-289F3A16AB0D}" srcOrd="1" destOrd="0" parTransId="{E376A56C-F2B1-F94C-86D4-07F420B75853}" sibTransId="{00806A13-0159-6D4E-A34B-1FBABDCB5F1C}"/>
    <dgm:cxn modelId="{77BB7BA6-7AB7-0547-8133-F49D6254EB72}" type="presOf" srcId="{55A22EE3-77E0-134E-AAB2-69934F18F8C3}" destId="{C010DECF-63AF-FE43-B99E-C2B1D56896E9}" srcOrd="0" destOrd="0" presId="urn:microsoft.com/office/officeart/2005/8/layout/list1"/>
    <dgm:cxn modelId="{7D88E9BB-8C08-ED4D-A2C4-E9EACE2A970D}" type="presOf" srcId="{FB6BFCAE-D9D8-8A46-8F06-CD09F2A3FF70}" destId="{BC44D114-76E3-EF43-8D30-23783082C23C}" srcOrd="0" destOrd="0" presId="urn:microsoft.com/office/officeart/2005/8/layout/list1"/>
    <dgm:cxn modelId="{3D9E8FC0-1696-A349-9EC7-596493AC8DF9}" type="presOf" srcId="{3DC65FBD-E081-F34C-830F-4E0F52C0CB56}" destId="{70F825C5-A549-B842-AA5A-DEA395A51CCA}" srcOrd="0" destOrd="0" presId="urn:microsoft.com/office/officeart/2005/8/layout/list1"/>
    <dgm:cxn modelId="{7BB7AEC6-963F-954A-B62D-B1C085741349}" type="presOf" srcId="{EAD6DA82-E291-744E-BB3F-0E2703DD479A}" destId="{D5E3D319-A290-1D43-85A3-C460B8856F98}" srcOrd="0" destOrd="0" presId="urn:microsoft.com/office/officeart/2005/8/layout/list1"/>
    <dgm:cxn modelId="{77FE35D1-9E0D-4F46-9EB7-D9AF629FDC60}" srcId="{55A22EE3-77E0-134E-AAB2-69934F18F8C3}" destId="{3DC65FBD-E081-F34C-830F-4E0F52C0CB56}" srcOrd="0" destOrd="0" parTransId="{E140C23D-3628-3A4A-8094-CC87DA753A9F}" sibTransId="{1C7731B2-EAAF-3347-9630-FC47046D5EFD}"/>
    <dgm:cxn modelId="{7FBB13ED-5903-AB4F-B992-75D294B1D2A2}" type="presOf" srcId="{CF46AA15-7B12-6A45-8F30-289F3A16AB0D}" destId="{D5E3D319-A290-1D43-85A3-C460B8856F98}" srcOrd="0" destOrd="1" presId="urn:microsoft.com/office/officeart/2005/8/layout/list1"/>
    <dgm:cxn modelId="{FF4D0AF8-6403-154E-9D4E-0B9FC0E46981}" type="presOf" srcId="{87F22576-38D1-D545-A325-2058BBD2918D}" destId="{20C6EA94-1786-154D-BA15-11AC6A139B5D}" srcOrd="0" destOrd="1" presId="urn:microsoft.com/office/officeart/2005/8/layout/list1"/>
    <dgm:cxn modelId="{3D179814-0295-EB48-8F9A-DD166BEB3D18}" type="presParOf" srcId="{C010DECF-63AF-FE43-B99E-C2B1D56896E9}" destId="{A300FF77-977E-4546-B05E-739FDAE4DB50}" srcOrd="0" destOrd="0" presId="urn:microsoft.com/office/officeart/2005/8/layout/list1"/>
    <dgm:cxn modelId="{D700F9B9-7BD3-F04C-9150-43E07E4A3664}" type="presParOf" srcId="{A300FF77-977E-4546-B05E-739FDAE4DB50}" destId="{70F825C5-A549-B842-AA5A-DEA395A51CCA}" srcOrd="0" destOrd="0" presId="urn:microsoft.com/office/officeart/2005/8/layout/list1"/>
    <dgm:cxn modelId="{4FFFA2C0-A3D7-2A40-9808-648E697FA0EF}" type="presParOf" srcId="{A300FF77-977E-4546-B05E-739FDAE4DB50}" destId="{AA496D66-E952-F545-AB9E-D9D98EF4046A}" srcOrd="1" destOrd="0" presId="urn:microsoft.com/office/officeart/2005/8/layout/list1"/>
    <dgm:cxn modelId="{125B99B7-3C80-F14A-9605-A29C87FDD49C}" type="presParOf" srcId="{C010DECF-63AF-FE43-B99E-C2B1D56896E9}" destId="{3B247B45-D45B-C948-983A-6692D26B0B6B}" srcOrd="1" destOrd="0" presId="urn:microsoft.com/office/officeart/2005/8/layout/list1"/>
    <dgm:cxn modelId="{50F60835-F156-724E-A00D-ACE1D6DCEBC5}" type="presParOf" srcId="{C010DECF-63AF-FE43-B99E-C2B1D56896E9}" destId="{D5E3D319-A290-1D43-85A3-C460B8856F98}" srcOrd="2" destOrd="0" presId="urn:microsoft.com/office/officeart/2005/8/layout/list1"/>
    <dgm:cxn modelId="{27F13CFE-8D25-EA4F-AA69-D72A20C821FF}" type="presParOf" srcId="{C010DECF-63AF-FE43-B99E-C2B1D56896E9}" destId="{8BA4F326-CD82-4A4C-A4CE-73649A39D814}" srcOrd="3" destOrd="0" presId="urn:microsoft.com/office/officeart/2005/8/layout/list1"/>
    <dgm:cxn modelId="{B01616DA-C613-4642-B5BE-88B8499048BD}" type="presParOf" srcId="{C010DECF-63AF-FE43-B99E-C2B1D56896E9}" destId="{58C9E2D0-76AE-9840-A8BD-101606F28D03}" srcOrd="4" destOrd="0" presId="urn:microsoft.com/office/officeart/2005/8/layout/list1"/>
    <dgm:cxn modelId="{721A7E43-C98C-F242-96AB-55DDE213BDDF}" type="presParOf" srcId="{58C9E2D0-76AE-9840-A8BD-101606F28D03}" destId="{BC44D114-76E3-EF43-8D30-23783082C23C}" srcOrd="0" destOrd="0" presId="urn:microsoft.com/office/officeart/2005/8/layout/list1"/>
    <dgm:cxn modelId="{E7A49A7A-CFDC-FD47-81F0-DBF892AA8094}" type="presParOf" srcId="{58C9E2D0-76AE-9840-A8BD-101606F28D03}" destId="{4BB57DE9-1260-9141-8923-05513C14BAE9}" srcOrd="1" destOrd="0" presId="urn:microsoft.com/office/officeart/2005/8/layout/list1"/>
    <dgm:cxn modelId="{5E7EF2AE-D45D-A64E-9F90-AFAD94ED8CC2}" type="presParOf" srcId="{C010DECF-63AF-FE43-B99E-C2B1D56896E9}" destId="{F58BD26C-079A-2E48-A3C0-96CAE233C7A9}" srcOrd="5" destOrd="0" presId="urn:microsoft.com/office/officeart/2005/8/layout/list1"/>
    <dgm:cxn modelId="{D7E610C5-BEF5-494D-9FCE-4F5FB51A7D9D}" type="presParOf" srcId="{C010DECF-63AF-FE43-B99E-C2B1D56896E9}" destId="{20C6EA94-1786-154D-BA15-11AC6A139B5D}"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3B561-8684-A845-A632-728ADE268365}">
      <dsp:nvSpPr>
        <dsp:cNvPr id="0" name=""/>
        <dsp:cNvSpPr/>
      </dsp:nvSpPr>
      <dsp:spPr>
        <a:xfrm>
          <a:off x="0" y="1676"/>
          <a:ext cx="7344816" cy="529790"/>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kumimoji="1" lang="ja-JP" altLang="en-US" sz="1800" kern="1200"/>
            <a:t>ターゲットユーザ</a:t>
          </a:r>
        </a:p>
      </dsp:txBody>
      <dsp:txXfrm>
        <a:off x="25862" y="27538"/>
        <a:ext cx="7293092" cy="478066"/>
      </dsp:txXfrm>
    </dsp:sp>
    <dsp:sp modelId="{FADA6BE0-DD70-264A-A188-AF0AE324A989}">
      <dsp:nvSpPr>
        <dsp:cNvPr id="0" name=""/>
        <dsp:cNvSpPr/>
      </dsp:nvSpPr>
      <dsp:spPr>
        <a:xfrm>
          <a:off x="0" y="531467"/>
          <a:ext cx="7344816" cy="4393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198" tIns="25400" rIns="142240" bIns="25400" numCol="1" spcCol="1270" anchor="t" anchorCtr="0">
          <a:noAutofit/>
        </a:bodyPr>
        <a:lstStyle/>
        <a:p>
          <a:pPr marL="228600" lvl="1" indent="-228600" algn="l" defTabSz="889000">
            <a:lnSpc>
              <a:spcPct val="90000"/>
            </a:lnSpc>
            <a:spcBef>
              <a:spcPct val="0"/>
            </a:spcBef>
            <a:spcAft>
              <a:spcPct val="20000"/>
            </a:spcAft>
            <a:buChar char="•"/>
          </a:pPr>
          <a:r>
            <a:rPr kumimoji="1" lang="ja-JP" altLang="en-US" sz="2000" kern="1200"/>
            <a:t>集団でエアコンを利用する人たち</a:t>
          </a:r>
        </a:p>
      </dsp:txBody>
      <dsp:txXfrm>
        <a:off x="0" y="531467"/>
        <a:ext cx="7344816" cy="439369"/>
      </dsp:txXfrm>
    </dsp:sp>
    <dsp:sp modelId="{FB46B4F6-87D9-2541-9F53-FE04987EA605}">
      <dsp:nvSpPr>
        <dsp:cNvPr id="0" name=""/>
        <dsp:cNvSpPr/>
      </dsp:nvSpPr>
      <dsp:spPr>
        <a:xfrm>
          <a:off x="0" y="970836"/>
          <a:ext cx="7344816" cy="529790"/>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kumimoji="1" lang="ja-JP" altLang="en-US" sz="1800" kern="1200"/>
            <a:t>利用目的</a:t>
          </a:r>
        </a:p>
      </dsp:txBody>
      <dsp:txXfrm>
        <a:off x="25862" y="996698"/>
        <a:ext cx="7293092" cy="478066"/>
      </dsp:txXfrm>
    </dsp:sp>
    <dsp:sp modelId="{5FF09BFF-A49C-7248-8E71-2A5D333D6975}">
      <dsp:nvSpPr>
        <dsp:cNvPr id="0" name=""/>
        <dsp:cNvSpPr/>
      </dsp:nvSpPr>
      <dsp:spPr>
        <a:xfrm>
          <a:off x="0" y="1500627"/>
          <a:ext cx="7344816" cy="820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198" tIns="25400" rIns="142240" bIns="25400" numCol="1" spcCol="1270" anchor="t" anchorCtr="0">
          <a:noAutofit/>
        </a:bodyPr>
        <a:lstStyle/>
        <a:p>
          <a:pPr marL="228600" lvl="1" indent="-228600" algn="l" defTabSz="889000">
            <a:lnSpc>
              <a:spcPct val="90000"/>
            </a:lnSpc>
            <a:spcBef>
              <a:spcPct val="0"/>
            </a:spcBef>
            <a:spcAft>
              <a:spcPct val="20000"/>
            </a:spcAft>
            <a:buChar char="•"/>
          </a:pPr>
          <a:r>
            <a:rPr kumimoji="1" lang="ja-JP" altLang="en-US" sz="2000" kern="1200"/>
            <a:t>作業中など意思表示しにくい時に、</a:t>
          </a:r>
          <a:br>
            <a:rPr kumimoji="1" lang="en-US" altLang="ja-JP" sz="2000" kern="1200" dirty="0"/>
          </a:br>
          <a:r>
            <a:rPr kumimoji="1" lang="ja-JP" altLang="en-US" sz="2000" kern="1200"/>
            <a:t>エアコンの温度変更を簡単、平和的に行う</a:t>
          </a:r>
        </a:p>
      </dsp:txBody>
      <dsp:txXfrm>
        <a:off x="0" y="1500627"/>
        <a:ext cx="7344816" cy="820156"/>
      </dsp:txXfrm>
    </dsp:sp>
    <dsp:sp modelId="{7625D621-5C64-7346-8C71-38C70447B4B9}">
      <dsp:nvSpPr>
        <dsp:cNvPr id="0" name=""/>
        <dsp:cNvSpPr/>
      </dsp:nvSpPr>
      <dsp:spPr>
        <a:xfrm>
          <a:off x="0" y="2320784"/>
          <a:ext cx="7344816" cy="529790"/>
        </a:xfrm>
        <a:prstGeom prst="round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kumimoji="1" lang="ja-JP" altLang="en-US" sz="1800" kern="1200"/>
            <a:t>導入効果</a:t>
          </a:r>
          <a:endParaRPr kumimoji="1" lang="en-US" altLang="ja-JP" sz="1800" kern="1200" dirty="0"/>
        </a:p>
      </dsp:txBody>
      <dsp:txXfrm>
        <a:off x="25862" y="2346646"/>
        <a:ext cx="7293092" cy="478066"/>
      </dsp:txXfrm>
    </dsp:sp>
    <dsp:sp modelId="{AC3F908A-82DE-3146-9789-FB44E7F69A3F}">
      <dsp:nvSpPr>
        <dsp:cNvPr id="0" name=""/>
        <dsp:cNvSpPr/>
      </dsp:nvSpPr>
      <dsp:spPr>
        <a:xfrm>
          <a:off x="0" y="2850574"/>
          <a:ext cx="7344816" cy="820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3198" tIns="25400" rIns="142240" bIns="25400" numCol="1" spcCol="1270" anchor="t" anchorCtr="0">
          <a:noAutofit/>
        </a:bodyPr>
        <a:lstStyle/>
        <a:p>
          <a:pPr marL="228600" lvl="1" indent="-228600" algn="l" defTabSz="889000">
            <a:lnSpc>
              <a:spcPct val="90000"/>
            </a:lnSpc>
            <a:spcBef>
              <a:spcPct val="0"/>
            </a:spcBef>
            <a:spcAft>
              <a:spcPct val="20000"/>
            </a:spcAft>
            <a:buChar char="•"/>
          </a:pPr>
          <a:r>
            <a:rPr kumimoji="1" lang="ja-JP" altLang="en-US" sz="2000" kern="1200"/>
            <a:t>快適な室温を保つことで作業の効率化、集団の雰囲気をよくする</a:t>
          </a:r>
        </a:p>
      </dsp:txBody>
      <dsp:txXfrm>
        <a:off x="0" y="2850574"/>
        <a:ext cx="7344816" cy="8201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A25EF4-882A-3F44-AFAF-21C0374273B5}">
      <dsp:nvSpPr>
        <dsp:cNvPr id="0" name=""/>
        <dsp:cNvSpPr/>
      </dsp:nvSpPr>
      <dsp:spPr>
        <a:xfrm>
          <a:off x="0" y="204744"/>
          <a:ext cx="7380820" cy="1556100"/>
        </a:xfrm>
        <a:prstGeom prst="rect">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2834" tIns="270764" rIns="572834" bIns="128016" numCol="1" spcCol="1270" anchor="t" anchorCtr="0">
          <a:noAutofit/>
        </a:bodyPr>
        <a:lstStyle/>
        <a:p>
          <a:pPr marL="171450" lvl="1" indent="-171450" algn="l" defTabSz="800100">
            <a:lnSpc>
              <a:spcPct val="90000"/>
            </a:lnSpc>
            <a:spcBef>
              <a:spcPct val="0"/>
            </a:spcBef>
            <a:spcAft>
              <a:spcPct val="15000"/>
            </a:spcAft>
            <a:buChar char="•"/>
          </a:pPr>
          <a:r>
            <a:rPr kumimoji="1" lang="ja-JP" altLang="en-US" sz="1800" b="0" kern="1200">
              <a:solidFill>
                <a:schemeClr val="accent3"/>
              </a:solidFill>
              <a:latin typeface="Hiragino Sans W4" panose="020B0400000000000000" pitchFamily="34" charset="-128"/>
              <a:ea typeface="Hiragino Sans W4" panose="020B0400000000000000" pitchFamily="34" charset="-128"/>
            </a:rPr>
            <a:t>個人の力量</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に合わせた仕事配分ができた</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a:p>
          <a:pPr marL="171450" lvl="1" indent="-171450" algn="l" defTabSz="800100">
            <a:lnSpc>
              <a:spcPct val="90000"/>
            </a:lnSpc>
            <a:spcBef>
              <a:spcPct val="0"/>
            </a:spcBef>
            <a:spcAft>
              <a:spcPct val="15000"/>
            </a:spcAft>
            <a:buChar char="•"/>
          </a:pP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つまずいても、</a:t>
          </a:r>
          <a:r>
            <a:rPr kumimoji="1" lang="ja-JP" altLang="en-US" sz="1800" b="0" kern="1200">
              <a:solidFill>
                <a:schemeClr val="accent3"/>
              </a:solidFill>
              <a:latin typeface="Hiragino Sans W4" panose="020B0400000000000000" pitchFamily="34" charset="-128"/>
              <a:ea typeface="Hiragino Sans W4" panose="020B0400000000000000" pitchFamily="34" charset="-128"/>
            </a:rPr>
            <a:t>反省と思考</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を重ねて、解決案を出せた</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a:p>
          <a:pPr marL="171450" lvl="1" indent="-171450" algn="l" defTabSz="800100">
            <a:lnSpc>
              <a:spcPct val="90000"/>
            </a:lnSpc>
            <a:spcBef>
              <a:spcPct val="0"/>
            </a:spcBef>
            <a:spcAft>
              <a:spcPct val="15000"/>
            </a:spcAft>
            <a:buChar char="•"/>
          </a:pP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初めてのチーム開発を</a:t>
          </a:r>
          <a:r>
            <a:rPr kumimoji="1" lang="ja-JP" altLang="en-US" sz="1800" b="0" kern="1200">
              <a:solidFill>
                <a:schemeClr val="accent3"/>
              </a:solidFill>
              <a:latin typeface="Hiragino Sans W4" panose="020B0400000000000000" pitchFamily="34" charset="-128"/>
              <a:ea typeface="Hiragino Sans W4" panose="020B0400000000000000" pitchFamily="34" charset="-128"/>
            </a:rPr>
            <a:t>楽しい雰囲気</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で終えることができた</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dsp:txBody>
      <dsp:txXfrm>
        <a:off x="0" y="204744"/>
        <a:ext cx="7380820" cy="1556100"/>
      </dsp:txXfrm>
    </dsp:sp>
    <dsp:sp modelId="{95E6756B-1D5F-CF44-BB08-9F65BF7AE169}">
      <dsp:nvSpPr>
        <dsp:cNvPr id="0" name=""/>
        <dsp:cNvSpPr/>
      </dsp:nvSpPr>
      <dsp:spPr>
        <a:xfrm>
          <a:off x="369041" y="12864"/>
          <a:ext cx="5166574" cy="383760"/>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5284" tIns="0" rIns="195284" bIns="0" numCol="1" spcCol="1270" anchor="ctr" anchorCtr="0">
          <a:noAutofit/>
        </a:bodyPr>
        <a:lstStyle/>
        <a:p>
          <a:pPr marL="0" lvl="0" indent="0" algn="l" defTabSz="889000">
            <a:lnSpc>
              <a:spcPct val="90000"/>
            </a:lnSpc>
            <a:spcBef>
              <a:spcPct val="0"/>
            </a:spcBef>
            <a:spcAft>
              <a:spcPct val="35000"/>
            </a:spcAft>
            <a:buNone/>
          </a:pPr>
          <a:r>
            <a:rPr kumimoji="1" lang="ja-JP" altLang="en-US" sz="2000" b="0" kern="1200">
              <a:solidFill>
                <a:schemeClr val="tx1">
                  <a:lumMod val="85000"/>
                  <a:lumOff val="15000"/>
                </a:schemeClr>
              </a:solidFill>
              <a:latin typeface="Hiragino Sans W4" panose="020B0400000000000000" pitchFamily="34" charset="-128"/>
              <a:ea typeface="Hiragino Sans W4" panose="020B0400000000000000" pitchFamily="34" charset="-128"/>
            </a:rPr>
            <a:t>よかった点</a:t>
          </a:r>
          <a:endParaRPr lang="ja-JP" altLang="en-US" sz="20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dsp:txBody>
      <dsp:txXfrm>
        <a:off x="387775" y="31598"/>
        <a:ext cx="5129106" cy="346292"/>
      </dsp:txXfrm>
    </dsp:sp>
    <dsp:sp modelId="{D970E9FA-169C-1E43-A70E-F0CD4AC010A2}">
      <dsp:nvSpPr>
        <dsp:cNvPr id="0" name=""/>
        <dsp:cNvSpPr/>
      </dsp:nvSpPr>
      <dsp:spPr>
        <a:xfrm>
          <a:off x="0" y="2022925"/>
          <a:ext cx="7380820" cy="1924650"/>
        </a:xfrm>
        <a:prstGeom prst="rect">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2834" tIns="270764" rIns="572834" bIns="128016" numCol="1" spcCol="1270" anchor="t" anchorCtr="0">
          <a:noAutofit/>
        </a:bodyPr>
        <a:lstStyle/>
        <a:p>
          <a:pPr marL="171450" lvl="1" indent="-171450" algn="l" defTabSz="800100">
            <a:lnSpc>
              <a:spcPct val="90000"/>
            </a:lnSpc>
            <a:spcBef>
              <a:spcPct val="0"/>
            </a:spcBef>
            <a:spcAft>
              <a:spcPct val="15000"/>
            </a:spcAft>
            <a:buChar char="•"/>
          </a:pP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設計から大きな変更があった</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a:p>
          <a:pPr marL="342900" lvl="2" indent="-171450" algn="l" defTabSz="800100">
            <a:lnSpc>
              <a:spcPct val="90000"/>
            </a:lnSpc>
            <a:spcBef>
              <a:spcPct val="0"/>
            </a:spcBef>
            <a:spcAft>
              <a:spcPct val="15000"/>
            </a:spcAft>
            <a:buChar char="•"/>
          </a:pPr>
          <a:r>
            <a:rPr kumimoji="1" lang="ja-JP" altLang="en-US" sz="1800" b="0" kern="1200">
              <a:solidFill>
                <a:schemeClr val="accent3"/>
              </a:solidFill>
              <a:latin typeface="Hiragino Sans W4" panose="020B0400000000000000" pitchFamily="34" charset="-128"/>
              <a:ea typeface="Hiragino Sans W4" panose="020B0400000000000000" pitchFamily="34" charset="-128"/>
            </a:rPr>
            <a:t>設計に力を入れる</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必要がある</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a:p>
          <a:pPr marL="171450" lvl="1" indent="-171450" algn="l" defTabSz="800100">
            <a:lnSpc>
              <a:spcPct val="90000"/>
            </a:lnSpc>
            <a:spcBef>
              <a:spcPct val="0"/>
            </a:spcBef>
            <a:spcAft>
              <a:spcPct val="15000"/>
            </a:spcAft>
            <a:buChar char="•"/>
          </a:pP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新しい技術知識の取得に時間がかかった</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a:p>
          <a:pPr marL="342900" lvl="2" indent="-171450" algn="l" defTabSz="800100">
            <a:lnSpc>
              <a:spcPct val="90000"/>
            </a:lnSpc>
            <a:spcBef>
              <a:spcPct val="0"/>
            </a:spcBef>
            <a:spcAft>
              <a:spcPct val="15000"/>
            </a:spcAft>
            <a:buChar char="•"/>
          </a:pP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必要な</a:t>
          </a:r>
          <a:r>
            <a:rPr kumimoji="1" lang="ja-JP" altLang="en-US" sz="1800" b="0" kern="1200">
              <a:solidFill>
                <a:schemeClr val="accent3"/>
              </a:solidFill>
              <a:latin typeface="Hiragino Sans W4" panose="020B0400000000000000" pitchFamily="34" charset="-128"/>
              <a:ea typeface="Hiragino Sans W4" panose="020B0400000000000000" pitchFamily="34" charset="-128"/>
            </a:rPr>
            <a:t>技術を</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事前にしっかりと</a:t>
          </a:r>
          <a:r>
            <a:rPr kumimoji="1" lang="ja-JP" altLang="en-US" sz="1800" b="0" kern="1200">
              <a:solidFill>
                <a:schemeClr val="accent3"/>
              </a:solidFill>
              <a:latin typeface="Hiragino Sans W4" panose="020B0400000000000000" pitchFamily="34" charset="-128"/>
              <a:ea typeface="Hiragino Sans W4" panose="020B0400000000000000" pitchFamily="34" charset="-128"/>
            </a:rPr>
            <a:t>調べる</a:t>
          </a:r>
          <a:r>
            <a:rPr kumimoji="1"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rPr>
            <a:t>必要がある</a:t>
          </a:r>
          <a:endParaRPr lang="ja-JP" altLang="en-US" sz="18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dsp:txBody>
      <dsp:txXfrm>
        <a:off x="0" y="2022925"/>
        <a:ext cx="7380820" cy="1924650"/>
      </dsp:txXfrm>
    </dsp:sp>
    <dsp:sp modelId="{4A5F2E91-2B3E-5C48-AD8B-B657CF2F8656}">
      <dsp:nvSpPr>
        <dsp:cNvPr id="0" name=""/>
        <dsp:cNvSpPr/>
      </dsp:nvSpPr>
      <dsp:spPr>
        <a:xfrm>
          <a:off x="369041" y="1831045"/>
          <a:ext cx="5166574" cy="383760"/>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5284" tIns="0" rIns="195284" bIns="0" numCol="1" spcCol="1270" anchor="ctr" anchorCtr="0">
          <a:noAutofit/>
        </a:bodyPr>
        <a:lstStyle/>
        <a:p>
          <a:pPr marL="0" lvl="0" indent="0" algn="l" defTabSz="889000">
            <a:lnSpc>
              <a:spcPct val="90000"/>
            </a:lnSpc>
            <a:spcBef>
              <a:spcPct val="0"/>
            </a:spcBef>
            <a:spcAft>
              <a:spcPct val="35000"/>
            </a:spcAft>
            <a:buNone/>
          </a:pPr>
          <a:r>
            <a:rPr kumimoji="1" lang="ja-JP" altLang="en-US" sz="2000" b="0" kern="1200">
              <a:solidFill>
                <a:schemeClr val="tx1">
                  <a:lumMod val="85000"/>
                  <a:lumOff val="15000"/>
                </a:schemeClr>
              </a:solidFill>
              <a:latin typeface="Hiragino Sans W4" panose="020B0400000000000000" pitchFamily="34" charset="-128"/>
              <a:ea typeface="Hiragino Sans W4" panose="020B0400000000000000" pitchFamily="34" charset="-128"/>
            </a:rPr>
            <a:t>反省点</a:t>
          </a:r>
          <a:endParaRPr lang="ja-JP" altLang="en-US" sz="2000" b="0" kern="1200">
            <a:solidFill>
              <a:schemeClr val="tx1">
                <a:lumMod val="85000"/>
                <a:lumOff val="15000"/>
              </a:schemeClr>
            </a:solidFill>
            <a:latin typeface="Hiragino Sans W4" panose="020B0400000000000000" pitchFamily="34" charset="-128"/>
            <a:ea typeface="Hiragino Sans W4" panose="020B0400000000000000" pitchFamily="34" charset="-128"/>
          </a:endParaRPr>
        </a:p>
      </dsp:txBody>
      <dsp:txXfrm>
        <a:off x="387775" y="1849779"/>
        <a:ext cx="5129106" cy="346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E3D319-A290-1D43-85A3-C460B8856F98}">
      <dsp:nvSpPr>
        <dsp:cNvPr id="0" name=""/>
        <dsp:cNvSpPr/>
      </dsp:nvSpPr>
      <dsp:spPr>
        <a:xfrm>
          <a:off x="0" y="138803"/>
          <a:ext cx="7524836" cy="1386000"/>
        </a:xfrm>
        <a:prstGeom prst="rect">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4011" tIns="166624" rIns="584011" bIns="170688" numCol="1" spcCol="1270" anchor="t" anchorCtr="0">
          <a:noAutofit/>
        </a:bodyPr>
        <a:lstStyle/>
        <a:p>
          <a:pPr marL="228600" lvl="1" indent="-228600" algn="l" defTabSz="1066800">
            <a:lnSpc>
              <a:spcPct val="90000"/>
            </a:lnSpc>
            <a:spcBef>
              <a:spcPct val="0"/>
            </a:spcBef>
            <a:spcAft>
              <a:spcPct val="15000"/>
            </a:spcAft>
            <a:buChar char="•"/>
          </a:pPr>
          <a:r>
            <a:rPr kumimoji="1" lang="ja-JP" altLang="en-US" sz="2400" kern="1200"/>
            <a:t>システムとリモコン本体の同期を取る</a:t>
          </a:r>
        </a:p>
        <a:p>
          <a:pPr marL="228600" lvl="1" indent="-228600" algn="l" defTabSz="1066800">
            <a:lnSpc>
              <a:spcPct val="90000"/>
            </a:lnSpc>
            <a:spcBef>
              <a:spcPct val="0"/>
            </a:spcBef>
            <a:spcAft>
              <a:spcPct val="15000"/>
            </a:spcAft>
            <a:buChar char="•"/>
          </a:pPr>
          <a:r>
            <a:rPr kumimoji="1" lang="ja-JP" altLang="en-US" sz="2400" b="0" kern="1200"/>
            <a:t>スマホ版</a:t>
          </a:r>
          <a:r>
            <a:rPr kumimoji="1" lang="ja-JP" altLang="en-US" sz="2400" kern="1200"/>
            <a:t>でも</a:t>
          </a:r>
          <a:r>
            <a:rPr kumimoji="1" lang="en-US" altLang="ja-JP" sz="2400" kern="1200" dirty="0"/>
            <a:t>bot</a:t>
          </a:r>
          <a:r>
            <a:rPr kumimoji="1" lang="ja-JP" altLang="en-US" sz="2400" kern="1200"/>
            <a:t>のアイコンを変更する</a:t>
          </a:r>
        </a:p>
      </dsp:txBody>
      <dsp:txXfrm>
        <a:off x="0" y="138803"/>
        <a:ext cx="7524836" cy="1386000"/>
      </dsp:txXfrm>
    </dsp:sp>
    <dsp:sp modelId="{AA496D66-E952-F545-AB9E-D9D98EF4046A}">
      <dsp:nvSpPr>
        <dsp:cNvPr id="0" name=""/>
        <dsp:cNvSpPr/>
      </dsp:nvSpPr>
      <dsp:spPr>
        <a:xfrm>
          <a:off x="376241" y="33989"/>
          <a:ext cx="5267385" cy="236160"/>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095" tIns="0" rIns="199095" bIns="0" numCol="1" spcCol="1270" anchor="ctr" anchorCtr="0">
          <a:noAutofit/>
        </a:bodyPr>
        <a:lstStyle/>
        <a:p>
          <a:pPr marL="0" lvl="0" indent="0" algn="l" defTabSz="889000">
            <a:lnSpc>
              <a:spcPct val="90000"/>
            </a:lnSpc>
            <a:spcBef>
              <a:spcPct val="0"/>
            </a:spcBef>
            <a:spcAft>
              <a:spcPct val="35000"/>
            </a:spcAft>
            <a:buNone/>
          </a:pPr>
          <a:endParaRPr kumimoji="1" lang="ja-JP" altLang="en-US" sz="2000" kern="1200">
            <a:solidFill>
              <a:schemeClr val="tx1">
                <a:lumMod val="85000"/>
                <a:lumOff val="15000"/>
              </a:schemeClr>
            </a:solidFill>
          </a:endParaRPr>
        </a:p>
      </dsp:txBody>
      <dsp:txXfrm>
        <a:off x="387769" y="45517"/>
        <a:ext cx="5244329" cy="213104"/>
      </dsp:txXfrm>
    </dsp:sp>
    <dsp:sp modelId="{20C6EA94-1786-154D-BA15-11AC6A139B5D}">
      <dsp:nvSpPr>
        <dsp:cNvPr id="0" name=""/>
        <dsp:cNvSpPr/>
      </dsp:nvSpPr>
      <dsp:spPr>
        <a:xfrm>
          <a:off x="0" y="1686084"/>
          <a:ext cx="7524836" cy="1965599"/>
        </a:xfrm>
        <a:prstGeom prst="rect">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4011" tIns="166624" rIns="584011" bIns="170688" numCol="1" spcCol="1270" anchor="t" anchorCtr="0">
          <a:noAutofit/>
        </a:bodyPr>
        <a:lstStyle/>
        <a:p>
          <a:pPr marL="228600" lvl="1" indent="-228600" algn="l" defTabSz="1066800">
            <a:lnSpc>
              <a:spcPct val="90000"/>
            </a:lnSpc>
            <a:spcBef>
              <a:spcPct val="0"/>
            </a:spcBef>
            <a:spcAft>
              <a:spcPct val="15000"/>
            </a:spcAft>
            <a:buChar char="•"/>
          </a:pPr>
          <a:r>
            <a:rPr kumimoji="1" lang="ja-JP" altLang="en-US" sz="2400" kern="1200"/>
            <a:t>赤外線を使用しないエアコンに対応</a:t>
          </a:r>
        </a:p>
        <a:p>
          <a:pPr marL="228600" lvl="1" indent="-228600" algn="l" defTabSz="1066800">
            <a:lnSpc>
              <a:spcPct val="90000"/>
            </a:lnSpc>
            <a:spcBef>
              <a:spcPct val="0"/>
            </a:spcBef>
            <a:spcAft>
              <a:spcPct val="15000"/>
            </a:spcAft>
            <a:buChar char="•"/>
          </a:pPr>
          <a:r>
            <a:rPr lang="ja-JP" altLang="en-US" sz="2400" kern="1200"/>
            <a:t>エアコン情報の登録、対応</a:t>
          </a:r>
        </a:p>
        <a:p>
          <a:pPr marL="228600" lvl="1" indent="-228600" algn="l" defTabSz="1066800">
            <a:lnSpc>
              <a:spcPct val="90000"/>
            </a:lnSpc>
            <a:spcBef>
              <a:spcPct val="0"/>
            </a:spcBef>
            <a:spcAft>
              <a:spcPct val="15000"/>
            </a:spcAft>
            <a:buChar char="•"/>
          </a:pPr>
          <a:r>
            <a:rPr kumimoji="1" lang="ja-JP" altLang="en-US" sz="2400" kern="1200"/>
            <a:t>エアコン温度学習機能</a:t>
          </a:r>
          <a:endParaRPr lang="ja-JP" altLang="en-US" sz="2400" kern="1200"/>
        </a:p>
      </dsp:txBody>
      <dsp:txXfrm>
        <a:off x="0" y="1686084"/>
        <a:ext cx="7524836" cy="1965599"/>
      </dsp:txXfrm>
    </dsp:sp>
    <dsp:sp modelId="{4BB57DE9-1260-9141-8923-05513C14BAE9}">
      <dsp:nvSpPr>
        <dsp:cNvPr id="0" name=""/>
        <dsp:cNvSpPr/>
      </dsp:nvSpPr>
      <dsp:spPr>
        <a:xfrm>
          <a:off x="376241" y="1568004"/>
          <a:ext cx="5267385" cy="236160"/>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095" tIns="0" rIns="199095" bIns="0" numCol="1" spcCol="1270" anchor="ctr" anchorCtr="0">
          <a:noAutofit/>
        </a:bodyPr>
        <a:lstStyle/>
        <a:p>
          <a:pPr marL="0" lvl="0" indent="0" algn="l" defTabSz="1066800">
            <a:lnSpc>
              <a:spcPct val="90000"/>
            </a:lnSpc>
            <a:spcBef>
              <a:spcPct val="0"/>
            </a:spcBef>
            <a:spcAft>
              <a:spcPct val="35000"/>
            </a:spcAft>
            <a:buNone/>
          </a:pPr>
          <a:endParaRPr kumimoji="1" lang="ja-JP" altLang="en-US" sz="2400" kern="1200"/>
        </a:p>
      </dsp:txBody>
      <dsp:txXfrm>
        <a:off x="387769" y="1579532"/>
        <a:ext cx="5244329" cy="21310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5DA3F-ED3A-4897-B8F3-C49A97F730D1}" type="datetimeFigureOut">
              <a:rPr lang="ko-KR" altLang="en-US" smtClean="0"/>
              <a:t>2019. 7. 19.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D9ED4F-90B4-4BD8-A817-6A0A9D03637F}" type="slidenum">
              <a:rPr lang="ko-KR" altLang="en-US" smtClean="0"/>
              <a:t>‹#›</a:t>
            </a:fld>
            <a:endParaRPr lang="ko-KR" altLang="en-US"/>
          </a:p>
        </p:txBody>
      </p:sp>
    </p:spTree>
    <p:extLst>
      <p:ext uri="{BB962C8B-B14F-4D97-AF65-F5344CB8AC3E}">
        <p14:creationId xmlns:p14="http://schemas.microsoft.com/office/powerpoint/2010/main" val="334180048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では今から私たち、</a:t>
            </a:r>
            <a:r>
              <a:rPr kumimoji="1" lang="en-US" altLang="ja-JP" dirty="0"/>
              <a:t>SSH48</a:t>
            </a:r>
            <a:r>
              <a:rPr kumimoji="1" lang="ja-JP" altLang="en-US"/>
              <a:t>のプレゼンを始めさせていただきます</a:t>
            </a:r>
            <a:endParaRPr kumimoji="1" lang="en-US" altLang="ja-JP" dirty="0"/>
          </a:p>
          <a:p>
            <a:endParaRPr kumimoji="1" lang="en-US" altLang="ja-JP" dirty="0"/>
          </a:p>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a:t>
            </a:fld>
            <a:endParaRPr lang="ko-KR" altLang="en-US"/>
          </a:p>
        </p:txBody>
      </p:sp>
    </p:spTree>
    <p:extLst>
      <p:ext uri="{BB962C8B-B14F-4D97-AF65-F5344CB8AC3E}">
        <p14:creationId xmlns:p14="http://schemas.microsoft.com/office/powerpoint/2010/main" val="5497765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12</a:t>
            </a:fld>
            <a:endParaRPr lang="ko-KR" altLang="en-US"/>
          </a:p>
        </p:txBody>
      </p:sp>
    </p:spTree>
    <p:extLst>
      <p:ext uri="{BB962C8B-B14F-4D97-AF65-F5344CB8AC3E}">
        <p14:creationId xmlns:p14="http://schemas.microsoft.com/office/powerpoint/2010/main" val="524389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現在、、絶対的に温度を変更しています。そのため</a:t>
            </a:r>
            <a:endParaRPr kumimoji="1" lang="en-US" altLang="ja-JP" dirty="0"/>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13</a:t>
            </a:fld>
            <a:endParaRPr lang="ko-KR" altLang="en-US"/>
          </a:p>
        </p:txBody>
      </p:sp>
    </p:spTree>
    <p:extLst>
      <p:ext uri="{BB962C8B-B14F-4D97-AF65-F5344CB8AC3E}">
        <p14:creationId xmlns:p14="http://schemas.microsoft.com/office/powerpoint/2010/main" val="3698171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以上で私たちの発表を終わります</a:t>
            </a:r>
            <a:endParaRPr kumimoji="1" lang="en-US" altLang="ja-JP" dirty="0"/>
          </a:p>
          <a:p>
            <a:r>
              <a:rPr kumimoji="1" lang="ja-JP" altLang="en-US"/>
              <a:t>ご静聴ありがとうございました</a:t>
            </a: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14</a:t>
            </a:fld>
            <a:endParaRPr lang="ko-KR" altLang="en-US"/>
          </a:p>
        </p:txBody>
      </p:sp>
    </p:spTree>
    <p:extLst>
      <p:ext uri="{BB962C8B-B14F-4D97-AF65-F5344CB8AC3E}">
        <p14:creationId xmlns:p14="http://schemas.microsoft.com/office/powerpoint/2010/main" val="12466640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15</a:t>
            </a:fld>
            <a:endParaRPr lang="ko-KR" altLang="en-US"/>
          </a:p>
        </p:txBody>
      </p:sp>
    </p:spTree>
    <p:extLst>
      <p:ext uri="{BB962C8B-B14F-4D97-AF65-F5344CB8AC3E}">
        <p14:creationId xmlns:p14="http://schemas.microsoft.com/office/powerpoint/2010/main" val="7243969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一連の流れは</a:t>
            </a:r>
            <a:endParaRPr kumimoji="1" lang="en-US" altLang="ja-JP" dirty="0"/>
          </a:p>
          <a:p>
            <a:endParaRPr kumimoji="1" lang="en-US" altLang="ja-JP" dirty="0"/>
          </a:p>
          <a:p>
            <a:r>
              <a:rPr kumimoji="1" lang="ja-JP" altLang="en-US"/>
              <a:t>まず、特定キーワードをチャンネルに投稿する</a:t>
            </a:r>
            <a:endParaRPr kumimoji="1" lang="en-US" altLang="ja-JP" dirty="0"/>
          </a:p>
          <a:p>
            <a:r>
              <a:rPr kumimoji="1" lang="ja-JP" altLang="en-US"/>
              <a:t>システムから送信されるアンケート</a:t>
            </a:r>
            <a:endParaRPr kumimoji="1" lang="en-US" altLang="ja-JP" dirty="0"/>
          </a:p>
          <a:p>
            <a:r>
              <a:rPr kumimoji="1" lang="en-US" altLang="ja-JP" dirty="0"/>
              <a:t>URL</a:t>
            </a:r>
            <a:r>
              <a:rPr kumimoji="1" lang="ja-JP" altLang="en-US"/>
              <a:t>に回答する</a:t>
            </a:r>
            <a:endParaRPr kumimoji="1" lang="en-US" altLang="ja-JP" dirty="0"/>
          </a:p>
          <a:p>
            <a:r>
              <a:rPr kumimoji="1" lang="ja-JP" altLang="en-US"/>
              <a:t>システムが集計を行う</a:t>
            </a:r>
            <a:endParaRPr kumimoji="1" lang="en-US" altLang="ja-JP" dirty="0"/>
          </a:p>
          <a:p>
            <a:r>
              <a:rPr kumimoji="1" lang="ja-JP" altLang="en-US"/>
              <a:t>集計後、温度変更と変更の通知をする</a:t>
            </a:r>
            <a:endParaRPr kumimoji="1" lang="en-US" altLang="ja-JP" dirty="0"/>
          </a:p>
          <a:p>
            <a:endParaRPr kumimoji="1" lang="en-US" altLang="ja-JP" dirty="0"/>
          </a:p>
          <a:p>
            <a:r>
              <a:rPr kumimoji="1" lang="ja-JP" altLang="en-US"/>
              <a:t>となります。</a:t>
            </a:r>
            <a:endParaRPr kumimoji="1" lang="en-US" altLang="ja-JP" dirty="0"/>
          </a:p>
          <a:p>
            <a:r>
              <a:rPr kumimoji="1" lang="ja-JP" altLang="en-US"/>
              <a:t>この流れを実機デモとして動画にしましたのでご覧ください。</a:t>
            </a: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17</a:t>
            </a:fld>
            <a:endParaRPr lang="ko-KR" altLang="en-US"/>
          </a:p>
        </p:txBody>
      </p:sp>
    </p:spTree>
    <p:extLst>
      <p:ext uri="{BB962C8B-B14F-4D97-AF65-F5344CB8AC3E}">
        <p14:creationId xmlns:p14="http://schemas.microsoft.com/office/powerpoint/2010/main" val="1661046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18</a:t>
            </a:fld>
            <a:endParaRPr lang="ko-KR" altLang="en-US"/>
          </a:p>
        </p:txBody>
      </p:sp>
    </p:spTree>
    <p:extLst>
      <p:ext uri="{BB962C8B-B14F-4D97-AF65-F5344CB8AC3E}">
        <p14:creationId xmlns:p14="http://schemas.microsoft.com/office/powerpoint/2010/main" val="2856970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出てくる言葉をいう</a:t>
            </a:r>
            <a:endParaRPr kumimoji="1" lang="en-US" altLang="ja-JP" dirty="0"/>
          </a:p>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19</a:t>
            </a:fld>
            <a:endParaRPr lang="ko-KR" altLang="en-US"/>
          </a:p>
        </p:txBody>
      </p:sp>
    </p:spTree>
    <p:extLst>
      <p:ext uri="{BB962C8B-B14F-4D97-AF65-F5344CB8AC3E}">
        <p14:creationId xmlns:p14="http://schemas.microsoft.com/office/powerpoint/2010/main" val="1653152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私たちは、</a:t>
            </a:r>
            <a:r>
              <a:rPr kumimoji="1" lang="en-US" altLang="ja-JP" dirty="0"/>
              <a:t>PM</a:t>
            </a:r>
            <a:r>
              <a:rPr kumimoji="1" lang="ja-JP" altLang="en-US"/>
              <a:t>なかむらけんやの元、木村小島サカイ田中中西のメンバーで開発をしました。</a:t>
            </a:r>
            <a:endParaRPr kumimoji="1" lang="en-US" altLang="ja-JP" dirty="0"/>
          </a:p>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2</a:t>
            </a:fld>
            <a:endParaRPr lang="ko-KR" altLang="en-US"/>
          </a:p>
        </p:txBody>
      </p:sp>
    </p:spTree>
    <p:extLst>
      <p:ext uri="{BB962C8B-B14F-4D97-AF65-F5344CB8AC3E}">
        <p14:creationId xmlns:p14="http://schemas.microsoft.com/office/powerpoint/2010/main" val="844108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本日はこの流れで進めさせていただきます</a:t>
            </a: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3</a:t>
            </a:fld>
            <a:endParaRPr lang="ko-KR" altLang="en-US"/>
          </a:p>
        </p:txBody>
      </p:sp>
    </p:spTree>
    <p:extLst>
      <p:ext uri="{BB962C8B-B14F-4D97-AF65-F5344CB8AC3E}">
        <p14:creationId xmlns:p14="http://schemas.microsoft.com/office/powerpoint/2010/main" val="1957877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さて皆さんとつぜんですが、教室の室温に不満を持ったことはないでしょうか？</a:t>
            </a:r>
            <a:endParaRPr kumimoji="1" lang="en-US" altLang="ja-JP" dirty="0"/>
          </a:p>
          <a:p>
            <a:r>
              <a:rPr kumimoji="1" lang="ja-JP" altLang="en-US"/>
              <a:t>人によって、服装、筋肉量、体質の違いから、適切な室温が違うため不満に思っている人は少なからず存在すると思います。</a:t>
            </a:r>
            <a:endParaRPr kumimoji="1" lang="en-US" altLang="ja-JP" dirty="0"/>
          </a:p>
          <a:p>
            <a:r>
              <a:rPr kumimoji="1" lang="ja-JP" altLang="en-US"/>
              <a:t>実際に彼らをご覧ください。</a:t>
            </a:r>
            <a:endParaRPr kumimoji="1" lang="en-US" altLang="ja-JP" dirty="0"/>
          </a:p>
          <a:p>
            <a:r>
              <a:rPr kumimoji="1" lang="ja-JP" altLang="en-US"/>
              <a:t>ケース１</a:t>
            </a:r>
            <a:endParaRPr kumimoji="1" lang="en-US" altLang="ja-JP" dirty="0"/>
          </a:p>
          <a:p>
            <a:r>
              <a:rPr kumimoji="1" lang="ja-JP" altLang="en-US"/>
              <a:t>彼は、我慢しすぎて授業に集中できなくなってしまいました。</a:t>
            </a:r>
            <a:endParaRPr kumimoji="1" lang="en-US" altLang="ja-JP" dirty="0"/>
          </a:p>
          <a:p>
            <a:r>
              <a:rPr kumimoji="1" lang="ja-JP" altLang="en-US"/>
              <a:t>次にこちらをご覧ください</a:t>
            </a:r>
            <a:endParaRPr kumimoji="1" lang="en-US" altLang="ja-JP" dirty="0"/>
          </a:p>
          <a:p>
            <a:r>
              <a:rPr kumimoji="1" lang="ja-JP" altLang="en-US"/>
              <a:t>ケース２</a:t>
            </a:r>
            <a:endParaRPr kumimoji="1" lang="en-US" altLang="ja-JP" dirty="0"/>
          </a:p>
          <a:p>
            <a:r>
              <a:rPr kumimoji="1" lang="ja-JP" altLang="en-US"/>
              <a:t>残念なことにクラスカーストの頂点の方と対立してしました。</a:t>
            </a:r>
            <a:endParaRPr kumimoji="1" lang="en-US" altLang="ja-JP" dirty="0"/>
          </a:p>
          <a:p>
            <a:r>
              <a:rPr kumimoji="1" lang="ja-JP" altLang="en-US"/>
              <a:t>このように、教室の室温のせいで体調を崩したり人間関係に亀裂が入ってしまうことがあります。</a:t>
            </a:r>
            <a:endParaRPr kumimoji="1" lang="en-US" altLang="ja-JP"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また、学校以外に会社のオフィス内でも、室温に不満を持っている方が多く、</a:t>
            </a:r>
            <a:endParaRPr kumimoji="1" lang="en-US" altLang="ja-JP" dirty="0"/>
          </a:p>
          <a:p>
            <a:r>
              <a:rPr kumimoji="1" lang="ja-JP" altLang="en-US"/>
              <a:t>次のような調査結果がでています。</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4</a:t>
            </a:fld>
            <a:endParaRPr lang="ko-KR" altLang="en-US"/>
          </a:p>
        </p:txBody>
      </p:sp>
    </p:spTree>
    <p:extLst>
      <p:ext uri="{BB962C8B-B14F-4D97-AF65-F5344CB8AC3E}">
        <p14:creationId xmlns:p14="http://schemas.microsoft.com/office/powerpoint/2010/main" val="2944432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実際に三菱が行なった調査では、</a:t>
            </a:r>
            <a:endParaRPr kumimoji="1" lang="en-US" altLang="ja-JP" dirty="0"/>
          </a:p>
          <a:p>
            <a:pPr marL="0" marR="0" lvl="0" indent="0" algn="l" defTabSz="914400" rtl="0" eaLnBrk="1" fontAlgn="auto" latinLnBrk="1" hangingPunct="1">
              <a:lnSpc>
                <a:spcPct val="100000"/>
              </a:lnSpc>
              <a:spcBef>
                <a:spcPts val="0"/>
              </a:spcBef>
              <a:spcAft>
                <a:spcPts val="0"/>
              </a:spcAft>
              <a:buClrTx/>
              <a:buSzTx/>
              <a:buFontTx/>
              <a:buNone/>
              <a:tabLst/>
              <a:defRPr/>
            </a:pPr>
            <a:r>
              <a:rPr lang="ja-JP" altLang="en-US" sz="1200" b="1" i="0" kern="1200">
                <a:solidFill>
                  <a:schemeClr val="tx1"/>
                </a:solidFill>
                <a:effectLst/>
                <a:latin typeface="+mn-lt"/>
                <a:ea typeface="+mn-ea"/>
                <a:cs typeface="+mn-cs"/>
              </a:rPr>
              <a:t>オフィスのエアコン温度、こっそり変えたことがある人は</a:t>
            </a:r>
            <a:r>
              <a:rPr lang="en-US" altLang="ja-JP" sz="1200" b="1" i="0" kern="1200" dirty="0">
                <a:solidFill>
                  <a:schemeClr val="tx1"/>
                </a:solidFill>
                <a:effectLst/>
                <a:latin typeface="+mn-lt"/>
                <a:ea typeface="+mn-ea"/>
                <a:cs typeface="+mn-cs"/>
              </a:rPr>
              <a:t>6</a:t>
            </a:r>
            <a:r>
              <a:rPr lang="ja-JP" altLang="en-US" sz="1200" b="1" i="0" kern="1200">
                <a:solidFill>
                  <a:schemeClr val="tx1"/>
                </a:solidFill>
                <a:effectLst/>
                <a:latin typeface="+mn-lt"/>
                <a:ea typeface="+mn-ea"/>
                <a:cs typeface="+mn-cs"/>
              </a:rPr>
              <a:t>割、</a:t>
            </a:r>
            <a:endParaRPr lang="en-US" altLang="ja-JP" sz="1200" b="1" i="0" kern="1200" dirty="0">
              <a:solidFill>
                <a:schemeClr val="tx1"/>
              </a:solidFill>
              <a:effectLst/>
              <a:latin typeface="+mn-lt"/>
              <a:ea typeface="+mn-ea"/>
              <a:cs typeface="+mn-cs"/>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ja-JP" altLang="en-US" sz="1200" b="1" i="0" kern="1200">
                <a:solidFill>
                  <a:schemeClr val="tx1"/>
                </a:solidFill>
                <a:effectLst/>
                <a:latin typeface="+mn-lt"/>
                <a:ea typeface="+mn-ea"/>
                <a:cs typeface="+mn-cs"/>
              </a:rPr>
              <a:t>そして、</a:t>
            </a:r>
            <a:endParaRPr lang="en-US" altLang="ja-JP" sz="1200" b="1" i="0" kern="1200" dirty="0">
              <a:solidFill>
                <a:schemeClr val="tx1"/>
              </a:solidFill>
              <a:effectLst/>
              <a:latin typeface="+mn-lt"/>
              <a:ea typeface="+mn-ea"/>
              <a:cs typeface="+mn-cs"/>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ja-JP" altLang="en-US" sz="1200" b="1" i="0" kern="1200">
                <a:solidFill>
                  <a:schemeClr val="tx1"/>
                </a:solidFill>
                <a:effectLst/>
                <a:latin typeface="+mn-lt"/>
                <a:ea typeface="+mn-ea"/>
                <a:cs typeface="+mn-cs"/>
              </a:rPr>
              <a:t>変更したはずの温度が元に戻っている経験も</a:t>
            </a:r>
            <a:r>
              <a:rPr lang="en-US" altLang="ja-JP" sz="1200" b="1" i="0" kern="1200" dirty="0">
                <a:solidFill>
                  <a:schemeClr val="tx1"/>
                </a:solidFill>
                <a:effectLst/>
                <a:latin typeface="+mn-lt"/>
                <a:ea typeface="+mn-ea"/>
                <a:cs typeface="+mn-cs"/>
              </a:rPr>
              <a:t>8</a:t>
            </a:r>
            <a:r>
              <a:rPr lang="ja-JP" altLang="en-US" sz="1200" b="1" i="0" kern="1200">
                <a:solidFill>
                  <a:schemeClr val="tx1"/>
                </a:solidFill>
                <a:effectLst/>
                <a:latin typeface="+mn-lt"/>
                <a:ea typeface="+mn-ea"/>
                <a:cs typeface="+mn-cs"/>
              </a:rPr>
              <a:t>割もいる</a:t>
            </a:r>
            <a:endParaRPr lang="en-US" altLang="ja-JP" sz="1200" b="0" i="0" kern="1200" dirty="0">
              <a:solidFill>
                <a:schemeClr val="tx1"/>
              </a:solidFill>
              <a:effectLst/>
              <a:latin typeface="+mn-lt"/>
              <a:ea typeface="+mn-ea"/>
              <a:cs typeface="+mn-cs"/>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ja-JP" altLang="en-US" sz="1200" b="0" i="0" kern="1200">
                <a:solidFill>
                  <a:schemeClr val="tx1"/>
                </a:solidFill>
                <a:effectLst/>
                <a:latin typeface="+mn-lt"/>
                <a:ea typeface="+mn-ea"/>
                <a:cs typeface="+mn-cs"/>
              </a:rPr>
              <a:t>という調査結果が出ています。</a:t>
            </a:r>
            <a:endParaRPr lang="en-US" altLang="ja-JP" sz="1200" b="0" i="0" kern="1200" dirty="0">
              <a:solidFill>
                <a:schemeClr val="tx1"/>
              </a:solidFill>
              <a:effectLst/>
              <a:latin typeface="+mn-lt"/>
              <a:ea typeface="+mn-ea"/>
              <a:cs typeface="+mn-cs"/>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ja-JP" altLang="en-US" sz="1200" b="0" i="0" kern="1200">
                <a:solidFill>
                  <a:schemeClr val="tx1"/>
                </a:solidFill>
                <a:effectLst/>
                <a:latin typeface="+mn-lt"/>
                <a:ea typeface="+mn-ea"/>
                <a:cs typeface="+mn-cs"/>
              </a:rPr>
              <a:t>このようにエアコンの温度を不適切だと思いながら作業している人は多く存在することがわかりました。そこで私たちは、</a:t>
            </a:r>
            <a:endParaRPr lang="en-US" altLang="ja-JP" sz="1200" b="1"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5</a:t>
            </a:fld>
            <a:endParaRPr lang="ko-KR" altLang="en-US"/>
          </a:p>
        </p:txBody>
      </p:sp>
    </p:spTree>
    <p:extLst>
      <p:ext uri="{BB962C8B-B14F-4D97-AF65-F5344CB8AC3E}">
        <p14:creationId xmlns:p14="http://schemas.microsoft.com/office/powerpoint/2010/main" val="20725749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そこで私たちは、</a:t>
            </a:r>
            <a:endParaRPr kumimoji="1" lang="en-US" altLang="ja-JP"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民主的エアコン管理システム、</a:t>
            </a:r>
            <a:endParaRPr kumimoji="1" lang="en-US" altLang="ja-JP"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エアー来んやん！</a:t>
            </a:r>
            <a:endParaRPr kumimoji="1" lang="en-US" altLang="ja-JP" dirty="0"/>
          </a:p>
          <a:p>
            <a:pPr marL="0" marR="0" lvl="0" indent="0" algn="l" defTabSz="914400" rtl="0" eaLnBrk="1" fontAlgn="auto" latinLnBrk="1" hangingPunct="1">
              <a:lnSpc>
                <a:spcPct val="100000"/>
              </a:lnSpc>
              <a:spcBef>
                <a:spcPts val="0"/>
              </a:spcBef>
              <a:spcAft>
                <a:spcPts val="0"/>
              </a:spcAft>
              <a:buClrTx/>
              <a:buSzTx/>
              <a:buFontTx/>
              <a:buNone/>
              <a:tabLst/>
              <a:defRPr/>
            </a:pPr>
            <a:r>
              <a:rPr kumimoji="1" lang="ja-JP" altLang="en-US"/>
              <a:t>を開発しました</a:t>
            </a:r>
            <a:r>
              <a:rPr kumimoji="1" lang="en-US" altLang="ja-JP" dirty="0"/>
              <a:t>(</a:t>
            </a:r>
            <a:r>
              <a:rPr kumimoji="1" lang="ja-JP" altLang="en-US"/>
              <a:t>ドヤ顔</a:t>
            </a:r>
            <a:r>
              <a:rPr kumimoji="1" lang="en-US" altLang="ja-JP" dirty="0"/>
              <a:t>)</a:t>
            </a:r>
          </a:p>
          <a:p>
            <a:endParaRPr kumimoji="1" lang="en-US" altLang="ja-JP" dirty="0"/>
          </a:p>
          <a:p>
            <a:endParaRPr kumimoji="1" lang="en-US" altLang="ja-JP" dirty="0"/>
          </a:p>
          <a:p>
            <a:endParaRPr kumimoji="1" lang="en-US" altLang="ja-JP" dirty="0"/>
          </a:p>
          <a:p>
            <a:r>
              <a:rPr kumimoji="1" lang="ja-JP" altLang="en-US"/>
              <a:t>いえええい</a:t>
            </a: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6</a:t>
            </a:fld>
            <a:endParaRPr lang="ko-KR" altLang="en-US"/>
          </a:p>
        </p:txBody>
      </p:sp>
    </p:spTree>
    <p:extLst>
      <p:ext uri="{BB962C8B-B14F-4D97-AF65-F5344CB8AC3E}">
        <p14:creationId xmlns:p14="http://schemas.microsoft.com/office/powerpoint/2010/main" val="2564630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このシステムは、</a:t>
            </a:r>
            <a:endParaRPr kumimoji="1" lang="en-US" altLang="ja-JP" dirty="0"/>
          </a:p>
          <a:p>
            <a:r>
              <a:rPr kumimoji="1" lang="ja-JP" altLang="en-US"/>
              <a:t>エアコンの温度管理を手元のデバイスから</a:t>
            </a:r>
            <a:endParaRPr kumimoji="1" lang="en-US" altLang="ja-JP" dirty="0"/>
          </a:p>
          <a:p>
            <a:r>
              <a:rPr kumimoji="1" lang="ja-JP" altLang="en-US"/>
              <a:t>投票という形で行うことができるようになるシステムです。</a:t>
            </a:r>
            <a:endParaRPr kumimoji="1" lang="en-US" altLang="ja-JP" dirty="0"/>
          </a:p>
          <a:p>
            <a:endParaRPr kumimoji="1" lang="en-US" altLang="ja-JP" dirty="0"/>
          </a:p>
          <a:p>
            <a:r>
              <a:rPr kumimoji="1" lang="ja-JP" altLang="en-US"/>
              <a:t>室温に不満を持っている人がいると、温度変更の投票を行い、</a:t>
            </a:r>
            <a:endParaRPr kumimoji="1" lang="en-US" altLang="ja-JP" dirty="0"/>
          </a:p>
          <a:p>
            <a:r>
              <a:rPr kumimoji="1" lang="ja-JP" altLang="en-US"/>
              <a:t>多数決で多かった、エアコン操作が行われます。</a:t>
            </a:r>
            <a:endParaRPr kumimoji="1" lang="en-US" altLang="ja-JP" dirty="0"/>
          </a:p>
          <a:p>
            <a:endParaRPr kumimoji="1" lang="en-US" altLang="ja-JP" dirty="0"/>
          </a:p>
          <a:p>
            <a:r>
              <a:rPr kumimoji="1" lang="en-US" altLang="ja-JP" dirty="0"/>
              <a:t>Slack</a:t>
            </a:r>
            <a:r>
              <a:rPr kumimoji="1" lang="ja-JP" altLang="en-US"/>
              <a:t>上でエアコン管理ボット</a:t>
            </a:r>
            <a:r>
              <a:rPr kumimoji="1" lang="en-US" altLang="ja-JP" dirty="0" err="1"/>
              <a:t>Airbo</a:t>
            </a:r>
            <a:r>
              <a:rPr kumimoji="1" lang="ja-JP" altLang="en-US"/>
              <a:t>が投票準備からエアコン操作までをおこなってくれるため、</a:t>
            </a:r>
            <a:endParaRPr kumimoji="1" lang="en-US" altLang="ja-JP" dirty="0"/>
          </a:p>
          <a:p>
            <a:r>
              <a:rPr kumimoji="1" lang="ja-JP" altLang="en-US"/>
              <a:t>オフィス内、教室内の</a:t>
            </a:r>
            <a:endParaRPr kumimoji="1" lang="en-US" altLang="ja-JP" dirty="0"/>
          </a:p>
          <a:p>
            <a:r>
              <a:rPr kumimoji="1" lang="ja-JP" altLang="en-US"/>
              <a:t>エアコンの温度を変えたいとき、誰でも簡単に意思表明することができます。</a:t>
            </a:r>
          </a:p>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7</a:t>
            </a:fld>
            <a:endParaRPr lang="ko-KR" altLang="en-US"/>
          </a:p>
        </p:txBody>
      </p:sp>
    </p:spTree>
    <p:extLst>
      <p:ext uri="{BB962C8B-B14F-4D97-AF65-F5344CB8AC3E}">
        <p14:creationId xmlns:p14="http://schemas.microsoft.com/office/powerpoint/2010/main" val="3646052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以上がシステムの概要になります。</a:t>
            </a:r>
            <a:endParaRPr kumimoji="1" lang="en-US" altLang="ja-JP" dirty="0"/>
          </a:p>
          <a:p>
            <a:r>
              <a:rPr kumimoji="1" lang="ja-JP" altLang="en-US"/>
              <a:t>まとめると、</a:t>
            </a:r>
            <a:endParaRPr kumimoji="1" lang="en-US" altLang="ja-JP" dirty="0"/>
          </a:p>
          <a:p>
            <a:endParaRPr kumimoji="1" lang="en-US" altLang="ja-JP" dirty="0"/>
          </a:p>
          <a:p>
            <a:r>
              <a:rPr kumimoji="1" lang="ja-JP" altLang="en-US"/>
              <a:t>上のをいう</a:t>
            </a:r>
            <a:endParaRPr kumimoji="1" lang="en-US" altLang="ja-JP" dirty="0"/>
          </a:p>
          <a:p>
            <a:endParaRPr kumimoji="1" lang="en-US" altLang="ja-JP" dirty="0"/>
          </a:p>
          <a:p>
            <a:endParaRPr kumimoji="1" lang="ja-JP" altLang="en-US"/>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8</a:t>
            </a:fld>
            <a:endParaRPr lang="ko-KR" altLang="en-US"/>
          </a:p>
        </p:txBody>
      </p:sp>
    </p:spTree>
    <p:extLst>
      <p:ext uri="{BB962C8B-B14F-4D97-AF65-F5344CB8AC3E}">
        <p14:creationId xmlns:p14="http://schemas.microsoft.com/office/powerpoint/2010/main" val="1384521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このシステムはこれらの技術を使用しました。</a:t>
            </a:r>
            <a:endParaRPr kumimoji="1" lang="en-US" altLang="ja-JP" dirty="0"/>
          </a:p>
          <a:p>
            <a:endParaRPr kumimoji="1" lang="en-US" altLang="ja-JP" dirty="0"/>
          </a:p>
          <a:p>
            <a:r>
              <a:rPr kumimoji="1" lang="ja-JP" altLang="en-US"/>
              <a:t>投票機能では、</a:t>
            </a:r>
            <a:r>
              <a:rPr kumimoji="1" lang="en-US" altLang="ja-JP" dirty="0"/>
              <a:t>Google</a:t>
            </a:r>
            <a:r>
              <a:rPr kumimoji="1" lang="ja-JP" altLang="en-US"/>
              <a:t>フォームの作成、集計を</a:t>
            </a:r>
            <a:r>
              <a:rPr kumimoji="1" lang="en-US" altLang="ja-JP" dirty="0" err="1"/>
              <a:t>GoogleAppsScript</a:t>
            </a:r>
            <a:r>
              <a:rPr kumimoji="1" lang="ja-JP" altLang="en-US"/>
              <a:t>を使い、結果を</a:t>
            </a:r>
            <a:r>
              <a:rPr kumimoji="1" lang="en-US" altLang="ja-JP" dirty="0" err="1"/>
              <a:t>GoogleApreadSheets</a:t>
            </a:r>
            <a:r>
              <a:rPr kumimoji="1" lang="ja-JP" altLang="en-US"/>
              <a:t>に記録しました</a:t>
            </a:r>
            <a:endParaRPr kumimoji="1" lang="en-US" altLang="ja-JP" dirty="0"/>
          </a:p>
          <a:p>
            <a:r>
              <a:rPr kumimoji="1" lang="ja-JP" altLang="en-US"/>
              <a:t>温度変更では、</a:t>
            </a:r>
            <a:r>
              <a:rPr kumimoji="1" lang="en-US" altLang="ja-JP" dirty="0"/>
              <a:t>Slack</a:t>
            </a:r>
            <a:r>
              <a:rPr kumimoji="1" lang="ja-JP" altLang="en-US"/>
              <a:t>上の特定ワードにラズベリーパイが反応し動作に該当する赤外線を送信します。</a:t>
            </a:r>
            <a:endParaRPr kumimoji="1" lang="en-US" altLang="ja-JP" dirty="0"/>
          </a:p>
          <a:p>
            <a:r>
              <a:rPr kumimoji="1" lang="ja-JP" altLang="en-US"/>
              <a:t>気象情報では、</a:t>
            </a:r>
          </a:p>
        </p:txBody>
      </p:sp>
      <p:sp>
        <p:nvSpPr>
          <p:cNvPr id="4" name="スライド番号プレースホルダー 3"/>
          <p:cNvSpPr>
            <a:spLocks noGrp="1"/>
          </p:cNvSpPr>
          <p:nvPr>
            <p:ph type="sldNum" sz="quarter" idx="10"/>
          </p:nvPr>
        </p:nvSpPr>
        <p:spPr/>
        <p:txBody>
          <a:bodyPr/>
          <a:lstStyle/>
          <a:p>
            <a:fld id="{80D9ED4F-90B4-4BD8-A817-6A0A9D03637F}" type="slidenum">
              <a:rPr lang="ko-KR" altLang="en-US" smtClean="0"/>
              <a:t>10</a:t>
            </a:fld>
            <a:endParaRPr lang="ko-KR" altLang="en-US"/>
          </a:p>
        </p:txBody>
      </p:sp>
    </p:spTree>
    <p:extLst>
      <p:ext uri="{BB962C8B-B14F-4D97-AF65-F5344CB8AC3E}">
        <p14:creationId xmlns:p14="http://schemas.microsoft.com/office/powerpoint/2010/main" val="2066458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1"/>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1347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4" name="그룹 3">
            <a:extLst>
              <a:ext uri="{FF2B5EF4-FFF2-40B4-BE49-F238E27FC236}">
                <a16:creationId xmlns:a16="http://schemas.microsoft.com/office/drawing/2014/main" id="{F921D975-47B7-40FA-B919-8B79C77FC0F2}"/>
              </a:ext>
            </a:extLst>
          </p:cNvPr>
          <p:cNvGrpSpPr/>
          <p:nvPr userDrawn="1"/>
        </p:nvGrpSpPr>
        <p:grpSpPr>
          <a:xfrm>
            <a:off x="4572000" y="387072"/>
            <a:ext cx="4569687" cy="4756528"/>
            <a:chOff x="4572000" y="387072"/>
            <a:chExt cx="4569687" cy="4756528"/>
          </a:xfrm>
        </p:grpSpPr>
        <p:sp>
          <p:nvSpPr>
            <p:cNvPr id="38" name="자유형: 도형 37">
              <a:extLst>
                <a:ext uri="{FF2B5EF4-FFF2-40B4-BE49-F238E27FC236}">
                  <a16:creationId xmlns:a16="http://schemas.microsoft.com/office/drawing/2014/main" id="{3D941B2F-ACDE-44DC-AD51-21CFD90B9D89}"/>
                </a:ext>
              </a:extLst>
            </p:cNvPr>
            <p:cNvSpPr/>
            <p:nvPr userDrawn="1"/>
          </p:nvSpPr>
          <p:spPr>
            <a:xfrm>
              <a:off x="4572000" y="1408870"/>
              <a:ext cx="4569687" cy="3734730"/>
            </a:xfrm>
            <a:custGeom>
              <a:avLst/>
              <a:gdLst>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63923 w 4569687"/>
                <a:gd name="connsiteY30" fmla="*/ 3304336 h 3734631"/>
                <a:gd name="connsiteX31" fmla="*/ 1334207 w 4569687"/>
                <a:gd name="connsiteY31" fmla="*/ 3340352 h 3734631"/>
                <a:gd name="connsiteX32" fmla="*/ 1046262 w 4569687"/>
                <a:gd name="connsiteY32" fmla="*/ 3459623 h 3734631"/>
                <a:gd name="connsiteX33" fmla="*/ 647319 w 4569687"/>
                <a:gd name="connsiteY33" fmla="*/ 3134475 h 3734631"/>
                <a:gd name="connsiteX34" fmla="*/ 642925 w 4569687"/>
                <a:gd name="connsiteY34" fmla="*/ 3090891 h 3734631"/>
                <a:gd name="connsiteX35" fmla="*/ 634894 w 4569687"/>
                <a:gd name="connsiteY35" fmla="*/ 3098188 h 3734631"/>
                <a:gd name="connsiteX36" fmla="*/ 407216 w 4569687"/>
                <a:gd name="connsiteY36" fmla="*/ 3167734 h 3734631"/>
                <a:gd name="connsiteX37" fmla="*/ 0 w 4569687"/>
                <a:gd name="connsiteY37" fmla="*/ 2760518 h 3734631"/>
                <a:gd name="connsiteX38" fmla="*/ 407216 w 4569687"/>
                <a:gd name="connsiteY38" fmla="*/ 2353302 h 3734631"/>
                <a:gd name="connsiteX39" fmla="*/ 489284 w 4569687"/>
                <a:gd name="connsiteY39" fmla="*/ 2361575 h 3734631"/>
                <a:gd name="connsiteX40" fmla="*/ 508084 w 4569687"/>
                <a:gd name="connsiteY40" fmla="*/ 2367411 h 3734631"/>
                <a:gd name="connsiteX41" fmla="*/ 503849 w 4569687"/>
                <a:gd name="connsiteY41" fmla="*/ 2325400 h 3734631"/>
                <a:gd name="connsiteX42" fmla="*/ 1121688 w 4569687"/>
                <a:gd name="connsiteY42" fmla="*/ 1707561 h 3734631"/>
                <a:gd name="connsiteX43" fmla="*/ 1246204 w 4569687"/>
                <a:gd name="connsiteY43" fmla="*/ 1720113 h 3734631"/>
                <a:gd name="connsiteX44" fmla="*/ 1284356 w 4569687"/>
                <a:gd name="connsiteY44" fmla="*/ 1731957 h 3734631"/>
                <a:gd name="connsiteX45" fmla="*/ 1305976 w 4569687"/>
                <a:gd name="connsiteY45" fmla="*/ 1705754 h 3734631"/>
                <a:gd name="connsiteX46" fmla="*/ 1742854 w 4569687"/>
                <a:gd name="connsiteY46" fmla="*/ 1524793 h 3734631"/>
                <a:gd name="connsiteX47" fmla="*/ 1760288 w 4569687"/>
                <a:gd name="connsiteY47" fmla="*/ 1526551 h 3734631"/>
                <a:gd name="connsiteX48" fmla="*/ 1748032 w 4569687"/>
                <a:gd name="connsiteY48" fmla="*/ 1487068 h 3734631"/>
                <a:gd name="connsiteX49" fmla="*/ 1742854 w 4569687"/>
                <a:gd name="connsiteY49" fmla="*/ 1435701 h 3734631"/>
                <a:gd name="connsiteX50" fmla="*/ 1946367 w 4569687"/>
                <a:gd name="connsiteY50" fmla="*/ 1185999 h 3734631"/>
                <a:gd name="connsiteX51" fmla="*/ 1956892 w 4569687"/>
                <a:gd name="connsiteY51" fmla="*/ 1184938 h 3734631"/>
                <a:gd name="connsiteX52" fmla="*/ 1963928 w 4569687"/>
                <a:gd name="connsiteY52" fmla="*/ 1115143 h 3734631"/>
                <a:gd name="connsiteX53" fmla="*/ 2450363 w 4569687"/>
                <a:gd name="connsiteY53" fmla="*/ 718687 h 3734631"/>
                <a:gd name="connsiteX54" fmla="*/ 2520904 w 4569687"/>
                <a:gd name="connsiteY54" fmla="*/ 725798 h 3734631"/>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34207 w 4569687"/>
                <a:gd name="connsiteY30" fmla="*/ 3340352 h 3734631"/>
                <a:gd name="connsiteX31" fmla="*/ 1046262 w 4569687"/>
                <a:gd name="connsiteY31" fmla="*/ 3459623 h 3734631"/>
                <a:gd name="connsiteX32" fmla="*/ 647319 w 4569687"/>
                <a:gd name="connsiteY32" fmla="*/ 3134475 h 3734631"/>
                <a:gd name="connsiteX33" fmla="*/ 642925 w 4569687"/>
                <a:gd name="connsiteY33" fmla="*/ 3090891 h 3734631"/>
                <a:gd name="connsiteX34" fmla="*/ 634894 w 4569687"/>
                <a:gd name="connsiteY34" fmla="*/ 3098188 h 3734631"/>
                <a:gd name="connsiteX35" fmla="*/ 407216 w 4569687"/>
                <a:gd name="connsiteY35" fmla="*/ 3167734 h 3734631"/>
                <a:gd name="connsiteX36" fmla="*/ 0 w 4569687"/>
                <a:gd name="connsiteY36" fmla="*/ 2760518 h 3734631"/>
                <a:gd name="connsiteX37" fmla="*/ 407216 w 4569687"/>
                <a:gd name="connsiteY37" fmla="*/ 2353302 h 3734631"/>
                <a:gd name="connsiteX38" fmla="*/ 489284 w 4569687"/>
                <a:gd name="connsiteY38" fmla="*/ 2361575 h 3734631"/>
                <a:gd name="connsiteX39" fmla="*/ 508084 w 4569687"/>
                <a:gd name="connsiteY39" fmla="*/ 2367411 h 3734631"/>
                <a:gd name="connsiteX40" fmla="*/ 503849 w 4569687"/>
                <a:gd name="connsiteY40" fmla="*/ 2325400 h 3734631"/>
                <a:gd name="connsiteX41" fmla="*/ 1121688 w 4569687"/>
                <a:gd name="connsiteY41" fmla="*/ 1707561 h 3734631"/>
                <a:gd name="connsiteX42" fmla="*/ 1246204 w 4569687"/>
                <a:gd name="connsiteY42" fmla="*/ 1720113 h 3734631"/>
                <a:gd name="connsiteX43" fmla="*/ 1284356 w 4569687"/>
                <a:gd name="connsiteY43" fmla="*/ 1731957 h 3734631"/>
                <a:gd name="connsiteX44" fmla="*/ 1305976 w 4569687"/>
                <a:gd name="connsiteY44" fmla="*/ 1705754 h 3734631"/>
                <a:gd name="connsiteX45" fmla="*/ 1742854 w 4569687"/>
                <a:gd name="connsiteY45" fmla="*/ 1524793 h 3734631"/>
                <a:gd name="connsiteX46" fmla="*/ 1760288 w 4569687"/>
                <a:gd name="connsiteY46" fmla="*/ 1526551 h 3734631"/>
                <a:gd name="connsiteX47" fmla="*/ 1748032 w 4569687"/>
                <a:gd name="connsiteY47" fmla="*/ 1487068 h 3734631"/>
                <a:gd name="connsiteX48" fmla="*/ 1742854 w 4569687"/>
                <a:gd name="connsiteY48" fmla="*/ 1435701 h 3734631"/>
                <a:gd name="connsiteX49" fmla="*/ 1946367 w 4569687"/>
                <a:gd name="connsiteY49" fmla="*/ 1185999 h 3734631"/>
                <a:gd name="connsiteX50" fmla="*/ 1956892 w 4569687"/>
                <a:gd name="connsiteY50" fmla="*/ 1184938 h 3734631"/>
                <a:gd name="connsiteX51" fmla="*/ 1963928 w 4569687"/>
                <a:gd name="connsiteY51" fmla="*/ 1115143 h 3734631"/>
                <a:gd name="connsiteX52" fmla="*/ 2450363 w 4569687"/>
                <a:gd name="connsiteY52" fmla="*/ 718687 h 3734631"/>
                <a:gd name="connsiteX53" fmla="*/ 2520904 w 4569687"/>
                <a:gd name="connsiteY53" fmla="*/ 725798 h 3734631"/>
                <a:gd name="connsiteX54" fmla="*/ 2611712 w 4569687"/>
                <a:gd name="connsiteY54" fmla="*/ 0 h 3734631"/>
                <a:gd name="connsiteX0" fmla="*/ 2611712 w 4569687"/>
                <a:gd name="connsiteY0" fmla="*/ 0 h 3743131"/>
                <a:gd name="connsiteX1" fmla="*/ 2927539 w 4569687"/>
                <a:gd name="connsiteY1" fmla="*/ 0 h 3743131"/>
                <a:gd name="connsiteX2" fmla="*/ 3010471 w 4569687"/>
                <a:gd name="connsiteY2" fmla="*/ 662843 h 3743131"/>
                <a:gd name="connsiteX3" fmla="*/ 3062414 w 4569687"/>
                <a:gd name="connsiteY3" fmla="*/ 672782 h 3743131"/>
                <a:gd name="connsiteX4" fmla="*/ 3375104 w 4569687"/>
                <a:gd name="connsiteY4" fmla="*/ 893768 h 3743131"/>
                <a:gd name="connsiteX5" fmla="*/ 3401966 w 4569687"/>
                <a:gd name="connsiteY5" fmla="*/ 943258 h 3743131"/>
                <a:gd name="connsiteX6" fmla="*/ 3444529 w 4569687"/>
                <a:gd name="connsiteY6" fmla="*/ 938967 h 3743131"/>
                <a:gd name="connsiteX7" fmla="*/ 3941882 w 4569687"/>
                <a:gd name="connsiteY7" fmla="*/ 1268635 h 3743131"/>
                <a:gd name="connsiteX8" fmla="*/ 3950232 w 4569687"/>
                <a:gd name="connsiteY8" fmla="*/ 1295533 h 3743131"/>
                <a:gd name="connsiteX9" fmla="*/ 3968452 w 4569687"/>
                <a:gd name="connsiteY9" fmla="*/ 1289878 h 3743131"/>
                <a:gd name="connsiteX10" fmla="*/ 4041773 w 4569687"/>
                <a:gd name="connsiteY10" fmla="*/ 1282486 h 3743131"/>
                <a:gd name="connsiteX11" fmla="*/ 4398197 w 4569687"/>
                <a:gd name="connsiteY11" fmla="*/ 1572980 h 3743131"/>
                <a:gd name="connsiteX12" fmla="*/ 4401113 w 4569687"/>
                <a:gd name="connsiteY12" fmla="*/ 1601912 h 3743131"/>
                <a:gd name="connsiteX13" fmla="*/ 4509768 w 4569687"/>
                <a:gd name="connsiteY13" fmla="*/ 1612865 h 3743131"/>
                <a:gd name="connsiteX14" fmla="*/ 4569687 w 4569687"/>
                <a:gd name="connsiteY14" fmla="*/ 1630661 h 3743131"/>
                <a:gd name="connsiteX15" fmla="*/ 4569687 w 4569687"/>
                <a:gd name="connsiteY15" fmla="*/ 3685776 h 3743131"/>
                <a:gd name="connsiteX16" fmla="*/ 4479175 w 4569687"/>
                <a:gd name="connsiteY16" fmla="*/ 3694900 h 3743131"/>
                <a:gd name="connsiteX17" fmla="*/ 4083674 w 4569687"/>
                <a:gd name="connsiteY17" fmla="*/ 3574092 h 3743131"/>
                <a:gd name="connsiteX18" fmla="*/ 4051094 w 4569687"/>
                <a:gd name="connsiteY18" fmla="*/ 3547210 h 3743131"/>
                <a:gd name="connsiteX19" fmla="*/ 4009782 w 4569687"/>
                <a:gd name="connsiteY19" fmla="*/ 3581295 h 3743131"/>
                <a:gd name="connsiteX20" fmla="*/ 3782104 w 4569687"/>
                <a:gd name="connsiteY20" fmla="*/ 3650841 h 3743131"/>
                <a:gd name="connsiteX21" fmla="*/ 3494159 w 4569687"/>
                <a:gd name="connsiteY21" fmla="*/ 3531570 h 3743131"/>
                <a:gd name="connsiteX22" fmla="*/ 3452428 w 4569687"/>
                <a:gd name="connsiteY22" fmla="*/ 3480992 h 3743131"/>
                <a:gd name="connsiteX23" fmla="*/ 3441126 w 4569687"/>
                <a:gd name="connsiteY23" fmla="*/ 3501813 h 3743131"/>
                <a:gd name="connsiteX24" fmla="*/ 3103456 w 4569687"/>
                <a:gd name="connsiteY24" fmla="*/ 3681351 h 3743131"/>
                <a:gd name="connsiteX25" fmla="*/ 2815511 w 4569687"/>
                <a:gd name="connsiteY25" fmla="*/ 3562080 h 3743131"/>
                <a:gd name="connsiteX26" fmla="*/ 2772231 w 4569687"/>
                <a:gd name="connsiteY26" fmla="*/ 3509625 h 3743131"/>
                <a:gd name="connsiteX27" fmla="*/ 2697608 w 4569687"/>
                <a:gd name="connsiteY27" fmla="*/ 3571194 h 3743131"/>
                <a:gd name="connsiteX28" fmla="*/ 2162552 w 4569687"/>
                <a:gd name="connsiteY28" fmla="*/ 3734631 h 3743131"/>
                <a:gd name="connsiteX29" fmla="*/ 1334207 w 4569687"/>
                <a:gd name="connsiteY29" fmla="*/ 3340352 h 3743131"/>
                <a:gd name="connsiteX30" fmla="*/ 1046262 w 4569687"/>
                <a:gd name="connsiteY30" fmla="*/ 3459623 h 3743131"/>
                <a:gd name="connsiteX31" fmla="*/ 647319 w 4569687"/>
                <a:gd name="connsiteY31" fmla="*/ 3134475 h 3743131"/>
                <a:gd name="connsiteX32" fmla="*/ 642925 w 4569687"/>
                <a:gd name="connsiteY32" fmla="*/ 3090891 h 3743131"/>
                <a:gd name="connsiteX33" fmla="*/ 634894 w 4569687"/>
                <a:gd name="connsiteY33" fmla="*/ 3098188 h 3743131"/>
                <a:gd name="connsiteX34" fmla="*/ 407216 w 4569687"/>
                <a:gd name="connsiteY34" fmla="*/ 3167734 h 3743131"/>
                <a:gd name="connsiteX35" fmla="*/ 0 w 4569687"/>
                <a:gd name="connsiteY35" fmla="*/ 2760518 h 3743131"/>
                <a:gd name="connsiteX36" fmla="*/ 407216 w 4569687"/>
                <a:gd name="connsiteY36" fmla="*/ 2353302 h 3743131"/>
                <a:gd name="connsiteX37" fmla="*/ 489284 w 4569687"/>
                <a:gd name="connsiteY37" fmla="*/ 2361575 h 3743131"/>
                <a:gd name="connsiteX38" fmla="*/ 508084 w 4569687"/>
                <a:gd name="connsiteY38" fmla="*/ 2367411 h 3743131"/>
                <a:gd name="connsiteX39" fmla="*/ 503849 w 4569687"/>
                <a:gd name="connsiteY39" fmla="*/ 2325400 h 3743131"/>
                <a:gd name="connsiteX40" fmla="*/ 1121688 w 4569687"/>
                <a:gd name="connsiteY40" fmla="*/ 1707561 h 3743131"/>
                <a:gd name="connsiteX41" fmla="*/ 1246204 w 4569687"/>
                <a:gd name="connsiteY41" fmla="*/ 1720113 h 3743131"/>
                <a:gd name="connsiteX42" fmla="*/ 1284356 w 4569687"/>
                <a:gd name="connsiteY42" fmla="*/ 1731957 h 3743131"/>
                <a:gd name="connsiteX43" fmla="*/ 1305976 w 4569687"/>
                <a:gd name="connsiteY43" fmla="*/ 1705754 h 3743131"/>
                <a:gd name="connsiteX44" fmla="*/ 1742854 w 4569687"/>
                <a:gd name="connsiteY44" fmla="*/ 1524793 h 3743131"/>
                <a:gd name="connsiteX45" fmla="*/ 1760288 w 4569687"/>
                <a:gd name="connsiteY45" fmla="*/ 1526551 h 3743131"/>
                <a:gd name="connsiteX46" fmla="*/ 1748032 w 4569687"/>
                <a:gd name="connsiteY46" fmla="*/ 1487068 h 3743131"/>
                <a:gd name="connsiteX47" fmla="*/ 1742854 w 4569687"/>
                <a:gd name="connsiteY47" fmla="*/ 1435701 h 3743131"/>
                <a:gd name="connsiteX48" fmla="*/ 1946367 w 4569687"/>
                <a:gd name="connsiteY48" fmla="*/ 1185999 h 3743131"/>
                <a:gd name="connsiteX49" fmla="*/ 1956892 w 4569687"/>
                <a:gd name="connsiteY49" fmla="*/ 1184938 h 3743131"/>
                <a:gd name="connsiteX50" fmla="*/ 1963928 w 4569687"/>
                <a:gd name="connsiteY50" fmla="*/ 1115143 h 3743131"/>
                <a:gd name="connsiteX51" fmla="*/ 2450363 w 4569687"/>
                <a:gd name="connsiteY51" fmla="*/ 718687 h 3743131"/>
                <a:gd name="connsiteX52" fmla="*/ 2520904 w 4569687"/>
                <a:gd name="connsiteY52" fmla="*/ 725798 h 3743131"/>
                <a:gd name="connsiteX53" fmla="*/ 2611712 w 4569687"/>
                <a:gd name="connsiteY53" fmla="*/ 0 h 3743131"/>
                <a:gd name="connsiteX0" fmla="*/ 2611712 w 4569687"/>
                <a:gd name="connsiteY0" fmla="*/ 0 h 3741630"/>
                <a:gd name="connsiteX1" fmla="*/ 2927539 w 4569687"/>
                <a:gd name="connsiteY1" fmla="*/ 0 h 3741630"/>
                <a:gd name="connsiteX2" fmla="*/ 3010471 w 4569687"/>
                <a:gd name="connsiteY2" fmla="*/ 662843 h 3741630"/>
                <a:gd name="connsiteX3" fmla="*/ 3062414 w 4569687"/>
                <a:gd name="connsiteY3" fmla="*/ 672782 h 3741630"/>
                <a:gd name="connsiteX4" fmla="*/ 3375104 w 4569687"/>
                <a:gd name="connsiteY4" fmla="*/ 893768 h 3741630"/>
                <a:gd name="connsiteX5" fmla="*/ 3401966 w 4569687"/>
                <a:gd name="connsiteY5" fmla="*/ 943258 h 3741630"/>
                <a:gd name="connsiteX6" fmla="*/ 3444529 w 4569687"/>
                <a:gd name="connsiteY6" fmla="*/ 938967 h 3741630"/>
                <a:gd name="connsiteX7" fmla="*/ 3941882 w 4569687"/>
                <a:gd name="connsiteY7" fmla="*/ 1268635 h 3741630"/>
                <a:gd name="connsiteX8" fmla="*/ 3950232 w 4569687"/>
                <a:gd name="connsiteY8" fmla="*/ 1295533 h 3741630"/>
                <a:gd name="connsiteX9" fmla="*/ 3968452 w 4569687"/>
                <a:gd name="connsiteY9" fmla="*/ 1289878 h 3741630"/>
                <a:gd name="connsiteX10" fmla="*/ 4041773 w 4569687"/>
                <a:gd name="connsiteY10" fmla="*/ 1282486 h 3741630"/>
                <a:gd name="connsiteX11" fmla="*/ 4398197 w 4569687"/>
                <a:gd name="connsiteY11" fmla="*/ 1572980 h 3741630"/>
                <a:gd name="connsiteX12" fmla="*/ 4401113 w 4569687"/>
                <a:gd name="connsiteY12" fmla="*/ 1601912 h 3741630"/>
                <a:gd name="connsiteX13" fmla="*/ 4509768 w 4569687"/>
                <a:gd name="connsiteY13" fmla="*/ 1612865 h 3741630"/>
                <a:gd name="connsiteX14" fmla="*/ 4569687 w 4569687"/>
                <a:gd name="connsiteY14" fmla="*/ 1630661 h 3741630"/>
                <a:gd name="connsiteX15" fmla="*/ 4569687 w 4569687"/>
                <a:gd name="connsiteY15" fmla="*/ 3685776 h 3741630"/>
                <a:gd name="connsiteX16" fmla="*/ 4479175 w 4569687"/>
                <a:gd name="connsiteY16" fmla="*/ 3694900 h 3741630"/>
                <a:gd name="connsiteX17" fmla="*/ 4083674 w 4569687"/>
                <a:gd name="connsiteY17" fmla="*/ 3574092 h 3741630"/>
                <a:gd name="connsiteX18" fmla="*/ 4051094 w 4569687"/>
                <a:gd name="connsiteY18" fmla="*/ 3547210 h 3741630"/>
                <a:gd name="connsiteX19" fmla="*/ 4009782 w 4569687"/>
                <a:gd name="connsiteY19" fmla="*/ 3581295 h 3741630"/>
                <a:gd name="connsiteX20" fmla="*/ 3782104 w 4569687"/>
                <a:gd name="connsiteY20" fmla="*/ 3650841 h 3741630"/>
                <a:gd name="connsiteX21" fmla="*/ 3494159 w 4569687"/>
                <a:gd name="connsiteY21" fmla="*/ 3531570 h 3741630"/>
                <a:gd name="connsiteX22" fmla="*/ 3452428 w 4569687"/>
                <a:gd name="connsiteY22" fmla="*/ 3480992 h 3741630"/>
                <a:gd name="connsiteX23" fmla="*/ 3441126 w 4569687"/>
                <a:gd name="connsiteY23" fmla="*/ 3501813 h 3741630"/>
                <a:gd name="connsiteX24" fmla="*/ 3103456 w 4569687"/>
                <a:gd name="connsiteY24" fmla="*/ 3681351 h 3741630"/>
                <a:gd name="connsiteX25" fmla="*/ 2815511 w 4569687"/>
                <a:gd name="connsiteY25" fmla="*/ 3562080 h 3741630"/>
                <a:gd name="connsiteX26" fmla="*/ 2772231 w 4569687"/>
                <a:gd name="connsiteY26" fmla="*/ 3509625 h 3741630"/>
                <a:gd name="connsiteX27" fmla="*/ 2697608 w 4569687"/>
                <a:gd name="connsiteY27" fmla="*/ 3571194 h 3741630"/>
                <a:gd name="connsiteX28" fmla="*/ 2162552 w 4569687"/>
                <a:gd name="connsiteY28" fmla="*/ 3734631 h 3741630"/>
                <a:gd name="connsiteX29" fmla="*/ 1390478 w 4569687"/>
                <a:gd name="connsiteY29" fmla="*/ 3368488 h 3741630"/>
                <a:gd name="connsiteX30" fmla="*/ 1046262 w 4569687"/>
                <a:gd name="connsiteY30" fmla="*/ 3459623 h 3741630"/>
                <a:gd name="connsiteX31" fmla="*/ 647319 w 4569687"/>
                <a:gd name="connsiteY31" fmla="*/ 3134475 h 3741630"/>
                <a:gd name="connsiteX32" fmla="*/ 642925 w 4569687"/>
                <a:gd name="connsiteY32" fmla="*/ 3090891 h 3741630"/>
                <a:gd name="connsiteX33" fmla="*/ 634894 w 4569687"/>
                <a:gd name="connsiteY33" fmla="*/ 3098188 h 3741630"/>
                <a:gd name="connsiteX34" fmla="*/ 407216 w 4569687"/>
                <a:gd name="connsiteY34" fmla="*/ 3167734 h 3741630"/>
                <a:gd name="connsiteX35" fmla="*/ 0 w 4569687"/>
                <a:gd name="connsiteY35" fmla="*/ 2760518 h 3741630"/>
                <a:gd name="connsiteX36" fmla="*/ 407216 w 4569687"/>
                <a:gd name="connsiteY36" fmla="*/ 2353302 h 3741630"/>
                <a:gd name="connsiteX37" fmla="*/ 489284 w 4569687"/>
                <a:gd name="connsiteY37" fmla="*/ 2361575 h 3741630"/>
                <a:gd name="connsiteX38" fmla="*/ 508084 w 4569687"/>
                <a:gd name="connsiteY38" fmla="*/ 2367411 h 3741630"/>
                <a:gd name="connsiteX39" fmla="*/ 503849 w 4569687"/>
                <a:gd name="connsiteY39" fmla="*/ 2325400 h 3741630"/>
                <a:gd name="connsiteX40" fmla="*/ 1121688 w 4569687"/>
                <a:gd name="connsiteY40" fmla="*/ 1707561 h 3741630"/>
                <a:gd name="connsiteX41" fmla="*/ 1246204 w 4569687"/>
                <a:gd name="connsiteY41" fmla="*/ 1720113 h 3741630"/>
                <a:gd name="connsiteX42" fmla="*/ 1284356 w 4569687"/>
                <a:gd name="connsiteY42" fmla="*/ 1731957 h 3741630"/>
                <a:gd name="connsiteX43" fmla="*/ 1305976 w 4569687"/>
                <a:gd name="connsiteY43" fmla="*/ 1705754 h 3741630"/>
                <a:gd name="connsiteX44" fmla="*/ 1742854 w 4569687"/>
                <a:gd name="connsiteY44" fmla="*/ 1524793 h 3741630"/>
                <a:gd name="connsiteX45" fmla="*/ 1760288 w 4569687"/>
                <a:gd name="connsiteY45" fmla="*/ 1526551 h 3741630"/>
                <a:gd name="connsiteX46" fmla="*/ 1748032 w 4569687"/>
                <a:gd name="connsiteY46" fmla="*/ 1487068 h 3741630"/>
                <a:gd name="connsiteX47" fmla="*/ 1742854 w 4569687"/>
                <a:gd name="connsiteY47" fmla="*/ 1435701 h 3741630"/>
                <a:gd name="connsiteX48" fmla="*/ 1946367 w 4569687"/>
                <a:gd name="connsiteY48" fmla="*/ 1185999 h 3741630"/>
                <a:gd name="connsiteX49" fmla="*/ 1956892 w 4569687"/>
                <a:gd name="connsiteY49" fmla="*/ 1184938 h 3741630"/>
                <a:gd name="connsiteX50" fmla="*/ 1963928 w 4569687"/>
                <a:gd name="connsiteY50" fmla="*/ 1115143 h 3741630"/>
                <a:gd name="connsiteX51" fmla="*/ 2450363 w 4569687"/>
                <a:gd name="connsiteY51" fmla="*/ 718687 h 3741630"/>
                <a:gd name="connsiteX52" fmla="*/ 2520904 w 4569687"/>
                <a:gd name="connsiteY52" fmla="*/ 725798 h 3741630"/>
                <a:gd name="connsiteX53" fmla="*/ 2611712 w 4569687"/>
                <a:gd name="connsiteY53" fmla="*/ 0 h 37416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569687" h="3734730">
                  <a:moveTo>
                    <a:pt x="2611712" y="0"/>
                  </a:moveTo>
                  <a:lnTo>
                    <a:pt x="2927539" y="0"/>
                  </a:lnTo>
                  <a:lnTo>
                    <a:pt x="3010471" y="662843"/>
                  </a:lnTo>
                  <a:lnTo>
                    <a:pt x="3062414" y="672782"/>
                  </a:lnTo>
                  <a:cubicBezTo>
                    <a:pt x="3191764" y="706062"/>
                    <a:pt x="3302353" y="786083"/>
                    <a:pt x="3375104" y="893768"/>
                  </a:cubicBezTo>
                  <a:lnTo>
                    <a:pt x="3401966" y="943258"/>
                  </a:lnTo>
                  <a:lnTo>
                    <a:pt x="3444529" y="938967"/>
                  </a:lnTo>
                  <a:cubicBezTo>
                    <a:pt x="3668109" y="938967"/>
                    <a:pt x="3859940" y="1074903"/>
                    <a:pt x="3941882" y="1268635"/>
                  </a:cubicBezTo>
                  <a:lnTo>
                    <a:pt x="3950232" y="1295533"/>
                  </a:lnTo>
                  <a:lnTo>
                    <a:pt x="3968452" y="1289878"/>
                  </a:lnTo>
                  <a:cubicBezTo>
                    <a:pt x="3992135" y="1285031"/>
                    <a:pt x="4016657" y="1282486"/>
                    <a:pt x="4041773" y="1282486"/>
                  </a:cubicBezTo>
                  <a:cubicBezTo>
                    <a:pt x="4217586" y="1282486"/>
                    <a:pt x="4364272" y="1407196"/>
                    <a:pt x="4398197" y="1572980"/>
                  </a:cubicBezTo>
                  <a:lnTo>
                    <a:pt x="4401113" y="1601912"/>
                  </a:lnTo>
                  <a:lnTo>
                    <a:pt x="4509768" y="1612865"/>
                  </a:lnTo>
                  <a:lnTo>
                    <a:pt x="4569687" y="1630661"/>
                  </a:lnTo>
                  <a:lnTo>
                    <a:pt x="4569687" y="3685776"/>
                  </a:lnTo>
                  <a:lnTo>
                    <a:pt x="4479175" y="3694900"/>
                  </a:lnTo>
                  <a:cubicBezTo>
                    <a:pt x="4332673" y="3694900"/>
                    <a:pt x="4196572" y="3650364"/>
                    <a:pt x="4083674" y="3574092"/>
                  </a:cubicBezTo>
                  <a:lnTo>
                    <a:pt x="4051094" y="3547210"/>
                  </a:lnTo>
                  <a:lnTo>
                    <a:pt x="4009782" y="3581295"/>
                  </a:lnTo>
                  <a:cubicBezTo>
                    <a:pt x="3944790" y="3625203"/>
                    <a:pt x="3866441" y="3650841"/>
                    <a:pt x="3782104" y="3650841"/>
                  </a:cubicBezTo>
                  <a:cubicBezTo>
                    <a:pt x="3669655" y="3650841"/>
                    <a:pt x="3567851" y="3605262"/>
                    <a:pt x="3494159" y="3531570"/>
                  </a:cubicBezTo>
                  <a:lnTo>
                    <a:pt x="3452428" y="3480992"/>
                  </a:lnTo>
                  <a:lnTo>
                    <a:pt x="3441126" y="3501813"/>
                  </a:lnTo>
                  <a:cubicBezTo>
                    <a:pt x="3367946" y="3610134"/>
                    <a:pt x="3244018" y="3681351"/>
                    <a:pt x="3103456" y="3681351"/>
                  </a:cubicBezTo>
                  <a:cubicBezTo>
                    <a:pt x="2991007" y="3681351"/>
                    <a:pt x="2889203" y="3635772"/>
                    <a:pt x="2815511" y="3562080"/>
                  </a:cubicBezTo>
                  <a:lnTo>
                    <a:pt x="2772231" y="3509625"/>
                  </a:lnTo>
                  <a:lnTo>
                    <a:pt x="2697608" y="3571194"/>
                  </a:lnTo>
                  <a:cubicBezTo>
                    <a:pt x="2544873" y="3674380"/>
                    <a:pt x="2382991" y="3737583"/>
                    <a:pt x="2162552" y="3734631"/>
                  </a:cubicBezTo>
                  <a:cubicBezTo>
                    <a:pt x="1740716" y="3728982"/>
                    <a:pt x="1534323" y="3547967"/>
                    <a:pt x="1390478" y="3368488"/>
                  </a:cubicBezTo>
                  <a:cubicBezTo>
                    <a:pt x="1316786" y="3442180"/>
                    <a:pt x="1170122" y="3498625"/>
                    <a:pt x="1046262" y="3459623"/>
                  </a:cubicBezTo>
                  <a:cubicBezTo>
                    <a:pt x="922402" y="3420621"/>
                    <a:pt x="685290" y="3320037"/>
                    <a:pt x="647319" y="3134475"/>
                  </a:cubicBezTo>
                  <a:lnTo>
                    <a:pt x="642925" y="3090891"/>
                  </a:lnTo>
                  <a:lnTo>
                    <a:pt x="634894" y="3098188"/>
                  </a:lnTo>
                  <a:cubicBezTo>
                    <a:pt x="569902" y="3142096"/>
                    <a:pt x="491553" y="3167734"/>
                    <a:pt x="407216" y="3167734"/>
                  </a:cubicBezTo>
                  <a:cubicBezTo>
                    <a:pt x="182317" y="3167734"/>
                    <a:pt x="0" y="2985417"/>
                    <a:pt x="0" y="2760518"/>
                  </a:cubicBezTo>
                  <a:cubicBezTo>
                    <a:pt x="0" y="2535619"/>
                    <a:pt x="182317" y="2353302"/>
                    <a:pt x="407216" y="2353302"/>
                  </a:cubicBezTo>
                  <a:cubicBezTo>
                    <a:pt x="435328" y="2353302"/>
                    <a:pt x="462775" y="2356151"/>
                    <a:pt x="489284" y="2361575"/>
                  </a:cubicBezTo>
                  <a:lnTo>
                    <a:pt x="508084" y="2367411"/>
                  </a:lnTo>
                  <a:lnTo>
                    <a:pt x="503849" y="2325400"/>
                  </a:lnTo>
                  <a:cubicBezTo>
                    <a:pt x="503849" y="1984177"/>
                    <a:pt x="780465" y="1707561"/>
                    <a:pt x="1121688" y="1707561"/>
                  </a:cubicBezTo>
                  <a:cubicBezTo>
                    <a:pt x="1164341" y="1707561"/>
                    <a:pt x="1205984" y="1711883"/>
                    <a:pt x="1246204" y="1720113"/>
                  </a:cubicBezTo>
                  <a:lnTo>
                    <a:pt x="1284356" y="1731957"/>
                  </a:lnTo>
                  <a:lnTo>
                    <a:pt x="1305976" y="1705754"/>
                  </a:lnTo>
                  <a:cubicBezTo>
                    <a:pt x="1417783" y="1593947"/>
                    <a:pt x="1572242" y="1524793"/>
                    <a:pt x="1742854" y="1524793"/>
                  </a:cubicBezTo>
                  <a:lnTo>
                    <a:pt x="1760288" y="1526551"/>
                  </a:lnTo>
                  <a:lnTo>
                    <a:pt x="1748032" y="1487068"/>
                  </a:lnTo>
                  <a:cubicBezTo>
                    <a:pt x="1744637" y="1470476"/>
                    <a:pt x="1742854" y="1453297"/>
                    <a:pt x="1742854" y="1435701"/>
                  </a:cubicBezTo>
                  <a:cubicBezTo>
                    <a:pt x="1742854" y="1312531"/>
                    <a:pt x="1830222" y="1209766"/>
                    <a:pt x="1946367" y="1185999"/>
                  </a:cubicBezTo>
                  <a:lnTo>
                    <a:pt x="1956892" y="1184938"/>
                  </a:lnTo>
                  <a:lnTo>
                    <a:pt x="1963928" y="1115143"/>
                  </a:lnTo>
                  <a:cubicBezTo>
                    <a:pt x="2010227" y="888886"/>
                    <a:pt x="2210419" y="718687"/>
                    <a:pt x="2450363" y="718687"/>
                  </a:cubicBezTo>
                  <a:lnTo>
                    <a:pt x="2520904" y="725798"/>
                  </a:lnTo>
                  <a:lnTo>
                    <a:pt x="2611712"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nvGrpSpPr>
            <p:cNvPr id="28" name="그룹 27">
              <a:extLst>
                <a:ext uri="{FF2B5EF4-FFF2-40B4-BE49-F238E27FC236}">
                  <a16:creationId xmlns:a16="http://schemas.microsoft.com/office/drawing/2014/main" id="{F6BA73B4-BC5C-4378-A083-948505655B7B}"/>
                </a:ext>
              </a:extLst>
            </p:cNvPr>
            <p:cNvGrpSpPr/>
            <p:nvPr userDrawn="1"/>
          </p:nvGrpSpPr>
          <p:grpSpPr>
            <a:xfrm>
              <a:off x="6992136" y="387072"/>
              <a:ext cx="704897" cy="1355021"/>
              <a:chOff x="5304862" y="-789923"/>
              <a:chExt cx="645890" cy="1241591"/>
            </a:xfrm>
          </p:grpSpPr>
          <p:grpSp>
            <p:nvGrpSpPr>
              <p:cNvPr id="29" name="그룹 28">
                <a:extLst>
                  <a:ext uri="{FF2B5EF4-FFF2-40B4-BE49-F238E27FC236}">
                    <a16:creationId xmlns:a16="http://schemas.microsoft.com/office/drawing/2014/main" id="{269974D1-7996-4667-BA09-83671B53C878}"/>
                  </a:ext>
                </a:extLst>
              </p:cNvPr>
              <p:cNvGrpSpPr/>
              <p:nvPr userDrawn="1"/>
            </p:nvGrpSpPr>
            <p:grpSpPr>
              <a:xfrm>
                <a:off x="5377232" y="-789923"/>
                <a:ext cx="495969" cy="1052585"/>
                <a:chOff x="5868144" y="-857099"/>
                <a:chExt cx="495969" cy="1052585"/>
              </a:xfrm>
            </p:grpSpPr>
            <p:sp>
              <p:nvSpPr>
                <p:cNvPr id="34" name="이등변 삼각형 49">
                  <a:extLst>
                    <a:ext uri="{FF2B5EF4-FFF2-40B4-BE49-F238E27FC236}">
                      <a16:creationId xmlns:a16="http://schemas.microsoft.com/office/drawing/2014/main" id="{28E40F27-2EBF-4762-A766-35C37FBBB4FC}"/>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자유형: 도형 34">
                  <a:extLst>
                    <a:ext uri="{FF2B5EF4-FFF2-40B4-BE49-F238E27FC236}">
                      <a16:creationId xmlns:a16="http://schemas.microsoft.com/office/drawing/2014/main" id="{8F48F4F8-139B-4033-8A10-8F6699C3926C}"/>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자유형: 도형 35">
                  <a:extLst>
                    <a:ext uri="{FF2B5EF4-FFF2-40B4-BE49-F238E27FC236}">
                      <a16:creationId xmlns:a16="http://schemas.microsoft.com/office/drawing/2014/main" id="{1B13B33C-E953-4CCE-A9B0-8BAF1A14BCD1}"/>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0" name="타원 29">
                <a:extLst>
                  <a:ext uri="{FF2B5EF4-FFF2-40B4-BE49-F238E27FC236}">
                    <a16:creationId xmlns:a16="http://schemas.microsoft.com/office/drawing/2014/main" id="{C8CF60D7-5C5A-451E-BE72-BA888208BAF2}"/>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직사각형 30">
                <a:extLst>
                  <a:ext uri="{FF2B5EF4-FFF2-40B4-BE49-F238E27FC236}">
                    <a16:creationId xmlns:a16="http://schemas.microsoft.com/office/drawing/2014/main" id="{47DE17EC-22E7-4731-8B49-B51235A1DF1F}"/>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자유형: 도형 31">
                <a:extLst>
                  <a:ext uri="{FF2B5EF4-FFF2-40B4-BE49-F238E27FC236}">
                    <a16:creationId xmlns:a16="http://schemas.microsoft.com/office/drawing/2014/main" id="{548997DE-64C7-44A9-A88E-2031BD44F473}"/>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32">
                <a:extLst>
                  <a:ext uri="{FF2B5EF4-FFF2-40B4-BE49-F238E27FC236}">
                    <a16:creationId xmlns:a16="http://schemas.microsoft.com/office/drawing/2014/main" id="{4E2EBBBA-5F6E-4A7C-B230-6E02F5B0DE65}"/>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10" name="Text Placeholder 9"/>
          <p:cNvSpPr>
            <a:spLocks noGrp="1"/>
          </p:cNvSpPr>
          <p:nvPr userDrawn="1">
            <p:ph type="body" sz="quarter" idx="10" hasCustomPrompt="1"/>
          </p:nvPr>
        </p:nvSpPr>
        <p:spPr>
          <a:xfrm>
            <a:off x="323528" y="2787774"/>
            <a:ext cx="3816424" cy="1080121"/>
          </a:xfrm>
          <a:prstGeom prst="rect">
            <a:avLst/>
          </a:prstGeom>
        </p:spPr>
        <p:txBody>
          <a:bodyPr anchor="ctr"/>
          <a:lstStyle>
            <a:lvl1pPr marL="0" indent="0" algn="l">
              <a:lnSpc>
                <a:spcPct val="80000"/>
              </a:lnSpc>
              <a:buNone/>
              <a:defRPr sz="3600" b="1" baseline="0">
                <a:solidFill>
                  <a:schemeClr val="tx1">
                    <a:lumMod val="75000"/>
                    <a:lumOff val="25000"/>
                  </a:schemeClr>
                </a:solidFill>
                <a:latin typeface="+mj-lt"/>
                <a:cs typeface="Arial" pitchFamily="34" charset="0"/>
              </a:defRPr>
            </a:lvl1pPr>
          </a:lstStyle>
          <a:p>
            <a:pPr fontAlgn="auto">
              <a:lnSpc>
                <a:spcPct val="100000"/>
              </a:lnSpc>
              <a:spcBef>
                <a:spcPts val="0"/>
              </a:spcBef>
              <a:spcAft>
                <a:spcPts val="0"/>
              </a:spcAft>
              <a:defRPr/>
            </a:pPr>
            <a:r>
              <a:rPr lang="en-US" altLang="ko-KR" dirty="0">
                <a:ea typeface="맑은 고딕" pitchFamily="50" charset="-127"/>
              </a:rPr>
              <a:t>FREE PPT </a:t>
            </a:r>
          </a:p>
          <a:p>
            <a:pPr fontAlgn="auto">
              <a:lnSpc>
                <a:spcPct val="100000"/>
              </a:lnSpc>
              <a:spcBef>
                <a:spcPts val="0"/>
              </a:spcBef>
              <a:spcAft>
                <a:spcPts val="0"/>
              </a:spcAft>
              <a:defRPr/>
            </a:pPr>
            <a:r>
              <a:rPr lang="en-US" altLang="ko-KR" dirty="0">
                <a:ea typeface="맑은 고딕" pitchFamily="50" charset="-127"/>
              </a:rPr>
              <a:t>TEMPLATES</a:t>
            </a:r>
            <a:endParaRPr lang="en-US" altLang="ko-KR" b="1" dirty="0">
              <a:solidFill>
                <a:schemeClr val="tx1">
                  <a:lumMod val="75000"/>
                  <a:lumOff val="25000"/>
                </a:schemeClr>
              </a:solidFill>
            </a:endParaRPr>
          </a:p>
        </p:txBody>
      </p:sp>
      <p:sp>
        <p:nvSpPr>
          <p:cNvPr id="11" name="Text Placeholder 9"/>
          <p:cNvSpPr>
            <a:spLocks noGrp="1"/>
          </p:cNvSpPr>
          <p:nvPr userDrawn="1">
            <p:ph type="body" sz="quarter" idx="11" hasCustomPrompt="1"/>
          </p:nvPr>
        </p:nvSpPr>
        <p:spPr>
          <a:xfrm>
            <a:off x="323380" y="3867894"/>
            <a:ext cx="3816424" cy="504056"/>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fontAlgn="auto">
              <a:spcBef>
                <a:spcPts val="0"/>
              </a:spcBef>
              <a:spcAft>
                <a:spcPts val="0"/>
              </a:spcAft>
              <a:defRPr/>
            </a:pPr>
            <a:r>
              <a:rPr lang="en-US" altLang="ko-KR" b="1" dirty="0"/>
              <a:t>INSERT THE TITLE </a:t>
            </a:r>
          </a:p>
          <a:p>
            <a:pPr fontAlgn="auto">
              <a:spcBef>
                <a:spcPts val="0"/>
              </a:spcBef>
              <a:spcAft>
                <a:spcPts val="0"/>
              </a:spcAft>
              <a:defRPr/>
            </a:pPr>
            <a:r>
              <a:rPr lang="en-US" altLang="ko-KR" b="1" dirty="0"/>
              <a:t>OF YOUR PRESENTATION HERE    </a:t>
            </a:r>
          </a:p>
        </p:txBody>
      </p:sp>
      <p:sp>
        <p:nvSpPr>
          <p:cNvPr id="6" name="Rectangle 5"/>
          <p:cNvSpPr/>
          <p:nvPr userDrawn="1"/>
        </p:nvSpPr>
        <p:spPr>
          <a:xfrm>
            <a:off x="0" y="4731990"/>
            <a:ext cx="9144000" cy="411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spTree>
    <p:extLst>
      <p:ext uri="{BB962C8B-B14F-4D97-AF65-F5344CB8AC3E}">
        <p14:creationId xmlns:p14="http://schemas.microsoft.com/office/powerpoint/2010/main" val="4162736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Images and Contents Layout">
    <p:bg>
      <p:bgPr>
        <a:solidFill>
          <a:schemeClr val="accent1"/>
        </a:solidFill>
        <a:effectLst/>
      </p:bgPr>
    </p:bg>
    <p:spTree>
      <p:nvGrpSpPr>
        <p:cNvPr id="1" name=""/>
        <p:cNvGrpSpPr/>
        <p:nvPr/>
      </p:nvGrpSpPr>
      <p:grpSpPr>
        <a:xfrm>
          <a:off x="0" y="0"/>
          <a:ext cx="0" cy="0"/>
          <a:chOff x="0" y="0"/>
          <a:chExt cx="0" cy="0"/>
        </a:xfrm>
      </p:grpSpPr>
      <p:sp>
        <p:nvSpPr>
          <p:cNvPr id="11" name="그림 개체 틀 10">
            <a:extLst>
              <a:ext uri="{FF2B5EF4-FFF2-40B4-BE49-F238E27FC236}">
                <a16:creationId xmlns:a16="http://schemas.microsoft.com/office/drawing/2014/main" id="{24943D91-C407-41C1-8574-76661B571395}"/>
              </a:ext>
            </a:extLst>
          </p:cNvPr>
          <p:cNvSpPr>
            <a:spLocks noGrp="1"/>
          </p:cNvSpPr>
          <p:nvPr>
            <p:ph type="pic" idx="1" hasCustomPrompt="1"/>
          </p:nvPr>
        </p:nvSpPr>
        <p:spPr>
          <a:xfrm>
            <a:off x="5148065" y="1431235"/>
            <a:ext cx="2568434" cy="2280270"/>
          </a:xfrm>
          <a:custGeom>
            <a:avLst/>
            <a:gdLst>
              <a:gd name="connsiteX0" fmla="*/ 125450 w 2568434"/>
              <a:gd name="connsiteY0" fmla="*/ 111684 h 2280270"/>
              <a:gd name="connsiteX1" fmla="*/ 2442984 w 2568434"/>
              <a:gd name="connsiteY1" fmla="*/ 111684 h 2280270"/>
              <a:gd name="connsiteX2" fmla="*/ 2442984 w 2568434"/>
              <a:gd name="connsiteY2" fmla="*/ 2168586 h 2280270"/>
              <a:gd name="connsiteX3" fmla="*/ 125450 w 2568434"/>
              <a:gd name="connsiteY3" fmla="*/ 2168586 h 2280270"/>
              <a:gd name="connsiteX4" fmla="*/ 96085 w 2568434"/>
              <a:gd name="connsiteY4" fmla="*/ 82319 h 2280270"/>
              <a:gd name="connsiteX5" fmla="*/ 96085 w 2568434"/>
              <a:gd name="connsiteY5" fmla="*/ 2197951 h 2280270"/>
              <a:gd name="connsiteX6" fmla="*/ 2472349 w 2568434"/>
              <a:gd name="connsiteY6" fmla="*/ 2197951 h 2280270"/>
              <a:gd name="connsiteX7" fmla="*/ 2472349 w 2568434"/>
              <a:gd name="connsiteY7" fmla="*/ 82319 h 2280270"/>
              <a:gd name="connsiteX8" fmla="*/ 0 w 2568434"/>
              <a:gd name="connsiteY8" fmla="*/ 0 h 2280270"/>
              <a:gd name="connsiteX9" fmla="*/ 2568434 w 2568434"/>
              <a:gd name="connsiteY9" fmla="*/ 0 h 2280270"/>
              <a:gd name="connsiteX10" fmla="*/ 2568434 w 2568434"/>
              <a:gd name="connsiteY10" fmla="*/ 2280270 h 2280270"/>
              <a:gd name="connsiteX11" fmla="*/ 0 w 2568434"/>
              <a:gd name="connsiteY11" fmla="*/ 2280270 h 228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8434" h="2280270">
                <a:moveTo>
                  <a:pt x="125450" y="111684"/>
                </a:moveTo>
                <a:lnTo>
                  <a:pt x="2442984" y="111684"/>
                </a:lnTo>
                <a:lnTo>
                  <a:pt x="2442984" y="2168586"/>
                </a:lnTo>
                <a:lnTo>
                  <a:pt x="125450" y="2168586"/>
                </a:lnTo>
                <a:close/>
                <a:moveTo>
                  <a:pt x="96085" y="82319"/>
                </a:moveTo>
                <a:lnTo>
                  <a:pt x="96085" y="2197951"/>
                </a:lnTo>
                <a:lnTo>
                  <a:pt x="2472349" y="2197951"/>
                </a:lnTo>
                <a:lnTo>
                  <a:pt x="2472349" y="82319"/>
                </a:lnTo>
                <a:close/>
                <a:moveTo>
                  <a:pt x="0" y="0"/>
                </a:moveTo>
                <a:lnTo>
                  <a:pt x="2568434" y="0"/>
                </a:lnTo>
                <a:lnTo>
                  <a:pt x="2568434" y="2280270"/>
                </a:lnTo>
                <a:lnTo>
                  <a:pt x="0" y="2280270"/>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3" name="그림 개체 틀 12">
            <a:extLst>
              <a:ext uri="{FF2B5EF4-FFF2-40B4-BE49-F238E27FC236}">
                <a16:creationId xmlns:a16="http://schemas.microsoft.com/office/drawing/2014/main" id="{D19E2BEF-0357-4B60-8F97-1B4CBD18E02A}"/>
              </a:ext>
            </a:extLst>
          </p:cNvPr>
          <p:cNvSpPr>
            <a:spLocks noGrp="1"/>
          </p:cNvSpPr>
          <p:nvPr>
            <p:ph type="pic" idx="10" hasCustomPrompt="1"/>
          </p:nvPr>
        </p:nvSpPr>
        <p:spPr>
          <a:xfrm>
            <a:off x="7704000" y="3703500"/>
            <a:ext cx="1440000" cy="1440000"/>
          </a:xfrm>
          <a:custGeom>
            <a:avLst/>
            <a:gdLst>
              <a:gd name="connsiteX0" fmla="*/ 125363 w 1440000"/>
              <a:gd name="connsiteY0" fmla="*/ 124056 h 1440000"/>
              <a:gd name="connsiteX1" fmla="*/ 1314637 w 1440000"/>
              <a:gd name="connsiteY1" fmla="*/ 124056 h 1440000"/>
              <a:gd name="connsiteX2" fmla="*/ 1314637 w 1440000"/>
              <a:gd name="connsiteY2" fmla="*/ 1315945 h 1440000"/>
              <a:gd name="connsiteX3" fmla="*/ 125363 w 1440000"/>
              <a:gd name="connsiteY3" fmla="*/ 1315945 h 1440000"/>
              <a:gd name="connsiteX4" fmla="*/ 92030 w 1440000"/>
              <a:gd name="connsiteY4" fmla="*/ 90723 h 1440000"/>
              <a:gd name="connsiteX5" fmla="*/ 92030 w 1440000"/>
              <a:gd name="connsiteY5" fmla="*/ 1349278 h 1440000"/>
              <a:gd name="connsiteX6" fmla="*/ 1347970 w 1440000"/>
              <a:gd name="connsiteY6" fmla="*/ 1349278 h 1440000"/>
              <a:gd name="connsiteX7" fmla="*/ 1347970 w 1440000"/>
              <a:gd name="connsiteY7" fmla="*/ 90723 h 1440000"/>
              <a:gd name="connsiteX8" fmla="*/ 0 w 1440000"/>
              <a:gd name="connsiteY8" fmla="*/ 0 h 1440000"/>
              <a:gd name="connsiteX9" fmla="*/ 1440000 w 1440000"/>
              <a:gd name="connsiteY9" fmla="*/ 0 h 1440000"/>
              <a:gd name="connsiteX10" fmla="*/ 1440000 w 1440000"/>
              <a:gd name="connsiteY10" fmla="*/ 1440000 h 1440000"/>
              <a:gd name="connsiteX11" fmla="*/ 0 w 1440000"/>
              <a:gd name="connsiteY11" fmla="*/ 1440000 h 14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000" h="1440000">
                <a:moveTo>
                  <a:pt x="125363" y="124056"/>
                </a:moveTo>
                <a:lnTo>
                  <a:pt x="1314637" y="124056"/>
                </a:lnTo>
                <a:lnTo>
                  <a:pt x="1314637" y="1315945"/>
                </a:lnTo>
                <a:lnTo>
                  <a:pt x="125363" y="1315945"/>
                </a:lnTo>
                <a:close/>
                <a:moveTo>
                  <a:pt x="92030" y="90723"/>
                </a:moveTo>
                <a:lnTo>
                  <a:pt x="92030" y="1349278"/>
                </a:lnTo>
                <a:lnTo>
                  <a:pt x="1347970" y="1349278"/>
                </a:lnTo>
                <a:lnTo>
                  <a:pt x="1347970" y="90723"/>
                </a:lnTo>
                <a:close/>
                <a:moveTo>
                  <a:pt x="0" y="0"/>
                </a:moveTo>
                <a:lnTo>
                  <a:pt x="1440000" y="0"/>
                </a:lnTo>
                <a:lnTo>
                  <a:pt x="1440000" y="1440000"/>
                </a:lnTo>
                <a:lnTo>
                  <a:pt x="0" y="1440000"/>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그림 개체 틀 11">
            <a:extLst>
              <a:ext uri="{FF2B5EF4-FFF2-40B4-BE49-F238E27FC236}">
                <a16:creationId xmlns:a16="http://schemas.microsoft.com/office/drawing/2014/main" id="{C69723CC-367A-47C2-9C98-4E37F9539DBD}"/>
              </a:ext>
            </a:extLst>
          </p:cNvPr>
          <p:cNvSpPr>
            <a:spLocks noGrp="1"/>
          </p:cNvSpPr>
          <p:nvPr>
            <p:ph type="pic" idx="11" hasCustomPrompt="1"/>
          </p:nvPr>
        </p:nvSpPr>
        <p:spPr>
          <a:xfrm>
            <a:off x="3708064" y="0"/>
            <a:ext cx="1440000" cy="1440000"/>
          </a:xfrm>
          <a:custGeom>
            <a:avLst/>
            <a:gdLst>
              <a:gd name="connsiteX0" fmla="*/ 125363 w 1440000"/>
              <a:gd name="connsiteY0" fmla="*/ 124056 h 1440000"/>
              <a:gd name="connsiteX1" fmla="*/ 1314637 w 1440000"/>
              <a:gd name="connsiteY1" fmla="*/ 124056 h 1440000"/>
              <a:gd name="connsiteX2" fmla="*/ 1314637 w 1440000"/>
              <a:gd name="connsiteY2" fmla="*/ 1315945 h 1440000"/>
              <a:gd name="connsiteX3" fmla="*/ 125363 w 1440000"/>
              <a:gd name="connsiteY3" fmla="*/ 1315945 h 1440000"/>
              <a:gd name="connsiteX4" fmla="*/ 92030 w 1440000"/>
              <a:gd name="connsiteY4" fmla="*/ 90723 h 1440000"/>
              <a:gd name="connsiteX5" fmla="*/ 92030 w 1440000"/>
              <a:gd name="connsiteY5" fmla="*/ 1349278 h 1440000"/>
              <a:gd name="connsiteX6" fmla="*/ 1347970 w 1440000"/>
              <a:gd name="connsiteY6" fmla="*/ 1349278 h 1440000"/>
              <a:gd name="connsiteX7" fmla="*/ 1347970 w 1440000"/>
              <a:gd name="connsiteY7" fmla="*/ 90723 h 1440000"/>
              <a:gd name="connsiteX8" fmla="*/ 0 w 1440000"/>
              <a:gd name="connsiteY8" fmla="*/ 0 h 1440000"/>
              <a:gd name="connsiteX9" fmla="*/ 1440000 w 1440000"/>
              <a:gd name="connsiteY9" fmla="*/ 0 h 1440000"/>
              <a:gd name="connsiteX10" fmla="*/ 1440000 w 1440000"/>
              <a:gd name="connsiteY10" fmla="*/ 1440000 h 1440000"/>
              <a:gd name="connsiteX11" fmla="*/ 0 w 1440000"/>
              <a:gd name="connsiteY11" fmla="*/ 1440000 h 14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0000" h="1440000">
                <a:moveTo>
                  <a:pt x="125363" y="124056"/>
                </a:moveTo>
                <a:lnTo>
                  <a:pt x="1314637" y="124056"/>
                </a:lnTo>
                <a:lnTo>
                  <a:pt x="1314637" y="1315945"/>
                </a:lnTo>
                <a:lnTo>
                  <a:pt x="125363" y="1315945"/>
                </a:lnTo>
                <a:close/>
                <a:moveTo>
                  <a:pt x="92030" y="90723"/>
                </a:moveTo>
                <a:lnTo>
                  <a:pt x="92030" y="1349278"/>
                </a:lnTo>
                <a:lnTo>
                  <a:pt x="1347970" y="1349278"/>
                </a:lnTo>
                <a:lnTo>
                  <a:pt x="1347970" y="90723"/>
                </a:lnTo>
                <a:close/>
                <a:moveTo>
                  <a:pt x="0" y="0"/>
                </a:moveTo>
                <a:lnTo>
                  <a:pt x="1440000" y="0"/>
                </a:lnTo>
                <a:lnTo>
                  <a:pt x="1440000" y="1440000"/>
                </a:lnTo>
                <a:lnTo>
                  <a:pt x="0" y="1440000"/>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545435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Images and Contents Layout">
    <p:bg>
      <p:bgPr>
        <a:solidFill>
          <a:schemeClr val="accent1"/>
        </a:solidFill>
        <a:effectLst/>
      </p:bgPr>
    </p:bg>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1"/>
            <a:ext cx="9144000" cy="3076575"/>
          </a:xfrm>
          <a:prstGeom prst="rect">
            <a:avLst/>
          </a:prstGeom>
          <a:solidFill>
            <a:schemeClr val="bg1">
              <a:lumMod val="8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578861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Images and Contents Layout">
    <p:bg>
      <p:bgPr>
        <a:solidFill>
          <a:srgbClr val="FFCE29"/>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0" y="-1"/>
            <a:ext cx="9144000" cy="5143501"/>
          </a:xfrm>
          <a:prstGeom prst="rect">
            <a:avLst/>
          </a:prstGeom>
          <a:solidFill>
            <a:schemeClr val="bg1">
              <a:lumMod val="8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2639597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Images and Contents Layout">
    <p:bg>
      <p:bgPr>
        <a:solidFill>
          <a:schemeClr val="accent1"/>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0" y="-1"/>
            <a:ext cx="4572000" cy="51435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5790489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Images and Contents Layout">
    <p:bg>
      <p:bgPr>
        <a:solidFill>
          <a:schemeClr val="accent1"/>
        </a:solidFill>
        <a:effectLst/>
      </p:bgPr>
    </p:bg>
    <p:spTree>
      <p:nvGrpSpPr>
        <p:cNvPr id="1" name=""/>
        <p:cNvGrpSpPr/>
        <p:nvPr/>
      </p:nvGrpSpPr>
      <p:grpSpPr>
        <a:xfrm>
          <a:off x="0" y="0"/>
          <a:ext cx="0" cy="0"/>
          <a:chOff x="0" y="0"/>
          <a:chExt cx="0" cy="0"/>
        </a:xfrm>
      </p:grpSpPr>
      <p:sp>
        <p:nvSpPr>
          <p:cNvPr id="12" name="그림 개체 틀 11">
            <a:extLst>
              <a:ext uri="{FF2B5EF4-FFF2-40B4-BE49-F238E27FC236}">
                <a16:creationId xmlns:a16="http://schemas.microsoft.com/office/drawing/2014/main" id="{BC15B180-CBF0-499C-A764-95FA7614ACA6}"/>
              </a:ext>
            </a:extLst>
          </p:cNvPr>
          <p:cNvSpPr>
            <a:spLocks noGrp="1"/>
          </p:cNvSpPr>
          <p:nvPr>
            <p:ph type="pic" idx="1" hasCustomPrompt="1"/>
          </p:nvPr>
        </p:nvSpPr>
        <p:spPr>
          <a:xfrm>
            <a:off x="6984000" y="-1"/>
            <a:ext cx="2160000" cy="5143501"/>
          </a:xfrm>
          <a:custGeom>
            <a:avLst/>
            <a:gdLst>
              <a:gd name="connsiteX0" fmla="*/ 0 w 2160000"/>
              <a:gd name="connsiteY0" fmla="*/ 1425596 h 5143501"/>
              <a:gd name="connsiteX1" fmla="*/ 651889 w 2160000"/>
              <a:gd name="connsiteY1" fmla="*/ 2077485 h 5143501"/>
              <a:gd name="connsiteX2" fmla="*/ 0 w 2160000"/>
              <a:gd name="connsiteY2" fmla="*/ 2729373 h 5143501"/>
              <a:gd name="connsiteX3" fmla="*/ 0 w 2160000"/>
              <a:gd name="connsiteY3" fmla="*/ 0 h 5143501"/>
              <a:gd name="connsiteX4" fmla="*/ 2160000 w 2160000"/>
              <a:gd name="connsiteY4" fmla="*/ 0 h 5143501"/>
              <a:gd name="connsiteX5" fmla="*/ 2160000 w 2160000"/>
              <a:gd name="connsiteY5" fmla="*/ 5143501 h 5143501"/>
              <a:gd name="connsiteX6" fmla="*/ 0 w 2160000"/>
              <a:gd name="connsiteY6" fmla="*/ 5143501 h 5143501"/>
              <a:gd name="connsiteX7" fmla="*/ 0 w 2160000"/>
              <a:gd name="connsiteY7" fmla="*/ 2856759 h 5143501"/>
              <a:gd name="connsiteX8" fmla="*/ 779274 w 2160000"/>
              <a:gd name="connsiteY8" fmla="*/ 2077485 h 5143501"/>
              <a:gd name="connsiteX9" fmla="*/ 0 w 2160000"/>
              <a:gd name="connsiteY9" fmla="*/ 1298211 h 514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0000" h="5143501">
                <a:moveTo>
                  <a:pt x="0" y="1425596"/>
                </a:moveTo>
                <a:lnTo>
                  <a:pt x="651889" y="2077485"/>
                </a:lnTo>
                <a:lnTo>
                  <a:pt x="0" y="2729373"/>
                </a:lnTo>
                <a:close/>
                <a:moveTo>
                  <a:pt x="0" y="0"/>
                </a:moveTo>
                <a:lnTo>
                  <a:pt x="2160000" y="0"/>
                </a:lnTo>
                <a:lnTo>
                  <a:pt x="2160000" y="5143501"/>
                </a:lnTo>
                <a:lnTo>
                  <a:pt x="0" y="5143501"/>
                </a:lnTo>
                <a:lnTo>
                  <a:pt x="0" y="2856759"/>
                </a:lnTo>
                <a:lnTo>
                  <a:pt x="779274" y="2077485"/>
                </a:lnTo>
                <a:lnTo>
                  <a:pt x="0" y="1298211"/>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4" name="그림 개체 틀 13">
            <a:extLst>
              <a:ext uri="{FF2B5EF4-FFF2-40B4-BE49-F238E27FC236}">
                <a16:creationId xmlns:a16="http://schemas.microsoft.com/office/drawing/2014/main" id="{1FA03D3A-E0EA-4B8F-B538-58CE5D4DB322}"/>
              </a:ext>
            </a:extLst>
          </p:cNvPr>
          <p:cNvSpPr>
            <a:spLocks noGrp="1"/>
          </p:cNvSpPr>
          <p:nvPr>
            <p:ph type="pic" idx="12" hasCustomPrompt="1"/>
          </p:nvPr>
        </p:nvSpPr>
        <p:spPr>
          <a:xfrm>
            <a:off x="4734004" y="2131318"/>
            <a:ext cx="2160000" cy="3012182"/>
          </a:xfrm>
          <a:custGeom>
            <a:avLst/>
            <a:gdLst>
              <a:gd name="connsiteX0" fmla="*/ 1563187 w 2160000"/>
              <a:gd name="connsiteY0" fmla="*/ 0 h 3012182"/>
              <a:gd name="connsiteX1" fmla="*/ 2160000 w 2160000"/>
              <a:gd name="connsiteY1" fmla="*/ 0 h 3012182"/>
              <a:gd name="connsiteX2" fmla="*/ 2160000 w 2160000"/>
              <a:gd name="connsiteY2" fmla="*/ 596813 h 3012182"/>
              <a:gd name="connsiteX3" fmla="*/ 0 w 2160000"/>
              <a:gd name="connsiteY3" fmla="*/ 0 h 3012182"/>
              <a:gd name="connsiteX4" fmla="*/ 1435802 w 2160000"/>
              <a:gd name="connsiteY4" fmla="*/ 0 h 3012182"/>
              <a:gd name="connsiteX5" fmla="*/ 2160000 w 2160000"/>
              <a:gd name="connsiteY5" fmla="*/ 724199 h 3012182"/>
              <a:gd name="connsiteX6" fmla="*/ 2160000 w 2160000"/>
              <a:gd name="connsiteY6" fmla="*/ 3012182 h 3012182"/>
              <a:gd name="connsiteX7" fmla="*/ 0 w 2160000"/>
              <a:gd name="connsiteY7" fmla="*/ 3012182 h 3012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000" h="3012182">
                <a:moveTo>
                  <a:pt x="1563187" y="0"/>
                </a:moveTo>
                <a:lnTo>
                  <a:pt x="2160000" y="0"/>
                </a:lnTo>
                <a:lnTo>
                  <a:pt x="2160000" y="596813"/>
                </a:lnTo>
                <a:close/>
                <a:moveTo>
                  <a:pt x="0" y="0"/>
                </a:moveTo>
                <a:lnTo>
                  <a:pt x="1435802" y="0"/>
                </a:lnTo>
                <a:lnTo>
                  <a:pt x="2160000" y="724199"/>
                </a:lnTo>
                <a:lnTo>
                  <a:pt x="2160000" y="3012182"/>
                </a:lnTo>
                <a:lnTo>
                  <a:pt x="0" y="3012182"/>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3492000" y="2131318"/>
            <a:ext cx="1152008" cy="3012182"/>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3" name="그림 개체 틀 12">
            <a:extLst>
              <a:ext uri="{FF2B5EF4-FFF2-40B4-BE49-F238E27FC236}">
                <a16:creationId xmlns:a16="http://schemas.microsoft.com/office/drawing/2014/main" id="{1EBCCB12-3AC7-4A57-8E11-5324E7CB7D04}"/>
              </a:ext>
            </a:extLst>
          </p:cNvPr>
          <p:cNvSpPr>
            <a:spLocks noGrp="1"/>
          </p:cNvSpPr>
          <p:nvPr>
            <p:ph type="pic" idx="14" hasCustomPrompt="1"/>
          </p:nvPr>
        </p:nvSpPr>
        <p:spPr>
          <a:xfrm>
            <a:off x="3492000" y="-1"/>
            <a:ext cx="3393830" cy="2043485"/>
          </a:xfrm>
          <a:custGeom>
            <a:avLst/>
            <a:gdLst>
              <a:gd name="connsiteX0" fmla="*/ 3393830 w 3393830"/>
              <a:gd name="connsiteY0" fmla="*/ 1435011 h 2043485"/>
              <a:gd name="connsiteX1" fmla="*/ 3393830 w 3393830"/>
              <a:gd name="connsiteY1" fmla="*/ 2043485 h 2043485"/>
              <a:gd name="connsiteX2" fmla="*/ 2785356 w 3393830"/>
              <a:gd name="connsiteY2" fmla="*/ 2043485 h 2043485"/>
              <a:gd name="connsiteX3" fmla="*/ 0 w 3393830"/>
              <a:gd name="connsiteY3" fmla="*/ 0 h 2043485"/>
              <a:gd name="connsiteX4" fmla="*/ 3393830 w 3393830"/>
              <a:gd name="connsiteY4" fmla="*/ 0 h 2043485"/>
              <a:gd name="connsiteX5" fmla="*/ 3393830 w 3393830"/>
              <a:gd name="connsiteY5" fmla="*/ 1307626 h 2043485"/>
              <a:gd name="connsiteX6" fmla="*/ 2657971 w 3393830"/>
              <a:gd name="connsiteY6" fmla="*/ 2043485 h 2043485"/>
              <a:gd name="connsiteX7" fmla="*/ 0 w 3393830"/>
              <a:gd name="connsiteY7" fmla="*/ 2043485 h 204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93830" h="2043485">
                <a:moveTo>
                  <a:pt x="3393830" y="1435011"/>
                </a:moveTo>
                <a:lnTo>
                  <a:pt x="3393830" y="2043485"/>
                </a:lnTo>
                <a:lnTo>
                  <a:pt x="2785356" y="2043485"/>
                </a:lnTo>
                <a:close/>
                <a:moveTo>
                  <a:pt x="0" y="0"/>
                </a:moveTo>
                <a:lnTo>
                  <a:pt x="3393830" y="0"/>
                </a:lnTo>
                <a:lnTo>
                  <a:pt x="3393830" y="1307626"/>
                </a:lnTo>
                <a:lnTo>
                  <a:pt x="2657971" y="2043485"/>
                </a:lnTo>
                <a:lnTo>
                  <a:pt x="0" y="2043485"/>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5587796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Images and Contents Layout">
    <p:bg>
      <p:bgPr>
        <a:solidFill>
          <a:schemeClr val="accent1"/>
        </a:solidFill>
        <a:effectLst/>
      </p:bgPr>
    </p:bg>
    <p:spTree>
      <p:nvGrpSpPr>
        <p:cNvPr id="1" name=""/>
        <p:cNvGrpSpPr/>
        <p:nvPr/>
      </p:nvGrpSpPr>
      <p:grpSpPr>
        <a:xfrm>
          <a:off x="0" y="0"/>
          <a:ext cx="0" cy="0"/>
          <a:chOff x="0" y="0"/>
          <a:chExt cx="0" cy="0"/>
        </a:xfrm>
      </p:grpSpPr>
      <p:sp>
        <p:nvSpPr>
          <p:cNvPr id="24" name="그림 개체 틀 23">
            <a:extLst>
              <a:ext uri="{FF2B5EF4-FFF2-40B4-BE49-F238E27FC236}">
                <a16:creationId xmlns:a16="http://schemas.microsoft.com/office/drawing/2014/main" id="{6F099B2E-9C61-4C91-AB24-AB7B70E2D2E0}"/>
              </a:ext>
            </a:extLst>
          </p:cNvPr>
          <p:cNvSpPr>
            <a:spLocks noGrp="1"/>
          </p:cNvSpPr>
          <p:nvPr>
            <p:ph type="pic" idx="18" hasCustomPrompt="1"/>
          </p:nvPr>
        </p:nvSpPr>
        <p:spPr>
          <a:xfrm>
            <a:off x="7301328" y="1495130"/>
            <a:ext cx="1840931" cy="3649326"/>
          </a:xfrm>
          <a:custGeom>
            <a:avLst/>
            <a:gdLst>
              <a:gd name="connsiteX0" fmla="*/ 540722 w 1840931"/>
              <a:gd name="connsiteY0" fmla="*/ 1288720 h 3649326"/>
              <a:gd name="connsiteX1" fmla="*/ 1084110 w 1840931"/>
              <a:gd name="connsiteY1" fmla="*/ 1832108 h 3649326"/>
              <a:gd name="connsiteX2" fmla="*/ 548200 w 1840931"/>
              <a:gd name="connsiteY2" fmla="*/ 2368018 h 3649326"/>
              <a:gd name="connsiteX3" fmla="*/ 0 w 1840931"/>
              <a:gd name="connsiteY3" fmla="*/ 1824663 h 3649326"/>
              <a:gd name="connsiteX4" fmla="*/ 1840931 w 1840931"/>
              <a:gd name="connsiteY4" fmla="*/ 0 h 3649326"/>
              <a:gd name="connsiteX5" fmla="*/ 1840931 w 1840931"/>
              <a:gd name="connsiteY5" fmla="*/ 3649326 h 3649326"/>
              <a:gd name="connsiteX6" fmla="*/ 609809 w 1840931"/>
              <a:gd name="connsiteY6" fmla="*/ 2429083 h 3649326"/>
              <a:gd name="connsiteX7" fmla="*/ 1206783 w 1840931"/>
              <a:gd name="connsiteY7" fmla="*/ 1832108 h 3649326"/>
              <a:gd name="connsiteX8" fmla="*/ 602331 w 1840931"/>
              <a:gd name="connsiteY8" fmla="*/ 1227655 h 364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931" h="3649326">
                <a:moveTo>
                  <a:pt x="540722" y="1288720"/>
                </a:moveTo>
                <a:lnTo>
                  <a:pt x="1084110" y="1832108"/>
                </a:lnTo>
                <a:lnTo>
                  <a:pt x="548200" y="2368018"/>
                </a:lnTo>
                <a:lnTo>
                  <a:pt x="0" y="1824663"/>
                </a:lnTo>
                <a:close/>
                <a:moveTo>
                  <a:pt x="1840931" y="0"/>
                </a:moveTo>
                <a:lnTo>
                  <a:pt x="1840931" y="3649326"/>
                </a:lnTo>
                <a:lnTo>
                  <a:pt x="609809" y="2429083"/>
                </a:lnTo>
                <a:lnTo>
                  <a:pt x="1206783" y="1832108"/>
                </a:lnTo>
                <a:lnTo>
                  <a:pt x="602331" y="1227655"/>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3" name="그림 개체 틀 22">
            <a:extLst>
              <a:ext uri="{FF2B5EF4-FFF2-40B4-BE49-F238E27FC236}">
                <a16:creationId xmlns:a16="http://schemas.microsoft.com/office/drawing/2014/main" id="{02450FB2-6A00-42CF-B869-69B7A802C2C5}"/>
              </a:ext>
            </a:extLst>
          </p:cNvPr>
          <p:cNvSpPr>
            <a:spLocks noGrp="1"/>
          </p:cNvSpPr>
          <p:nvPr>
            <p:ph type="pic" idx="19" hasCustomPrompt="1"/>
          </p:nvPr>
        </p:nvSpPr>
        <p:spPr>
          <a:xfrm>
            <a:off x="5476381" y="3386021"/>
            <a:ext cx="3530788" cy="1769004"/>
          </a:xfrm>
          <a:custGeom>
            <a:avLst/>
            <a:gdLst>
              <a:gd name="connsiteX0" fmla="*/ 2368610 w 3530788"/>
              <a:gd name="connsiteY0" fmla="*/ 604337 h 1769004"/>
              <a:gd name="connsiteX1" fmla="*/ 3530788 w 3530788"/>
              <a:gd name="connsiteY1" fmla="*/ 1761052 h 1769004"/>
              <a:gd name="connsiteX2" fmla="*/ 0 w 3530788"/>
              <a:gd name="connsiteY2" fmla="*/ 1769004 h 1769004"/>
              <a:gd name="connsiteX3" fmla="*/ 1159186 w 3530788"/>
              <a:gd name="connsiteY3" fmla="*/ 604826 h 1769004"/>
              <a:gd name="connsiteX4" fmla="*/ 1763653 w 3530788"/>
              <a:gd name="connsiteY4" fmla="*/ 1209294 h 1769004"/>
              <a:gd name="connsiteX5" fmla="*/ 1761418 w 3530788"/>
              <a:gd name="connsiteY5" fmla="*/ 0 h 1769004"/>
              <a:gd name="connsiteX6" fmla="*/ 2307129 w 3530788"/>
              <a:gd name="connsiteY6" fmla="*/ 543145 h 1769004"/>
              <a:gd name="connsiteX7" fmla="*/ 1763653 w 3530788"/>
              <a:gd name="connsiteY7" fmla="*/ 1086621 h 1769004"/>
              <a:gd name="connsiteX8" fmla="*/ 1220390 w 3530788"/>
              <a:gd name="connsiteY8" fmla="*/ 543358 h 176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0788" h="1769004">
                <a:moveTo>
                  <a:pt x="2368610" y="604337"/>
                </a:moveTo>
                <a:lnTo>
                  <a:pt x="3530788" y="1761052"/>
                </a:lnTo>
                <a:lnTo>
                  <a:pt x="0" y="1769004"/>
                </a:lnTo>
                <a:lnTo>
                  <a:pt x="1159186" y="604826"/>
                </a:lnTo>
                <a:lnTo>
                  <a:pt x="1763653" y="1209294"/>
                </a:lnTo>
                <a:close/>
                <a:moveTo>
                  <a:pt x="1761418" y="0"/>
                </a:moveTo>
                <a:lnTo>
                  <a:pt x="2307129" y="543145"/>
                </a:lnTo>
                <a:lnTo>
                  <a:pt x="1763653" y="1086621"/>
                </a:lnTo>
                <a:lnTo>
                  <a:pt x="1220390" y="543358"/>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2" name="그림 개체 틀 21">
            <a:extLst>
              <a:ext uri="{FF2B5EF4-FFF2-40B4-BE49-F238E27FC236}">
                <a16:creationId xmlns:a16="http://schemas.microsoft.com/office/drawing/2014/main" id="{818F7804-9A99-482C-9BFA-8B2E895ADDDC}"/>
              </a:ext>
            </a:extLst>
          </p:cNvPr>
          <p:cNvSpPr>
            <a:spLocks noGrp="1"/>
          </p:cNvSpPr>
          <p:nvPr>
            <p:ph type="pic" idx="20" hasCustomPrompt="1"/>
          </p:nvPr>
        </p:nvSpPr>
        <p:spPr>
          <a:xfrm>
            <a:off x="3491431" y="1495130"/>
            <a:ext cx="3681862" cy="3649326"/>
          </a:xfrm>
          <a:custGeom>
            <a:avLst/>
            <a:gdLst>
              <a:gd name="connsiteX0" fmla="*/ 3143876 w 3681862"/>
              <a:gd name="connsiteY0" fmla="*/ 1291431 h 3649326"/>
              <a:gd name="connsiteX1" fmla="*/ 3681862 w 3681862"/>
              <a:gd name="connsiteY1" fmla="*/ 1824663 h 3649326"/>
              <a:gd name="connsiteX2" fmla="*/ 3136398 w 3681862"/>
              <a:gd name="connsiteY2" fmla="*/ 2365307 h 3649326"/>
              <a:gd name="connsiteX3" fmla="*/ 2603199 w 3681862"/>
              <a:gd name="connsiteY3" fmla="*/ 1832108 h 3649326"/>
              <a:gd name="connsiteX4" fmla="*/ 1840931 w 3681862"/>
              <a:gd name="connsiteY4" fmla="*/ 0 h 3649326"/>
              <a:gd name="connsiteX5" fmla="*/ 3082267 w 3681862"/>
              <a:gd name="connsiteY5" fmla="*/ 1230367 h 3649326"/>
              <a:gd name="connsiteX6" fmla="*/ 2480526 w 3681862"/>
              <a:gd name="connsiteY6" fmla="*/ 1832108 h 3649326"/>
              <a:gd name="connsiteX7" fmla="*/ 3074789 w 3681862"/>
              <a:gd name="connsiteY7" fmla="*/ 2426371 h 3649326"/>
              <a:gd name="connsiteX8" fmla="*/ 1840931 w 3681862"/>
              <a:gd name="connsiteY8" fmla="*/ 3649326 h 3649326"/>
              <a:gd name="connsiteX9" fmla="*/ 0 w 3681862"/>
              <a:gd name="connsiteY9" fmla="*/ 1824663 h 3649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81862" h="3649326">
                <a:moveTo>
                  <a:pt x="3143876" y="1291431"/>
                </a:moveTo>
                <a:lnTo>
                  <a:pt x="3681862" y="1824663"/>
                </a:lnTo>
                <a:lnTo>
                  <a:pt x="3136398" y="2365307"/>
                </a:lnTo>
                <a:lnTo>
                  <a:pt x="2603199" y="1832108"/>
                </a:lnTo>
                <a:close/>
                <a:moveTo>
                  <a:pt x="1840931" y="0"/>
                </a:moveTo>
                <a:lnTo>
                  <a:pt x="3082267" y="1230367"/>
                </a:lnTo>
                <a:lnTo>
                  <a:pt x="2480526" y="1832108"/>
                </a:lnTo>
                <a:lnTo>
                  <a:pt x="3074789" y="2426371"/>
                </a:lnTo>
                <a:lnTo>
                  <a:pt x="1840931" y="3649326"/>
                </a:lnTo>
                <a:lnTo>
                  <a:pt x="0" y="1824663"/>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1" name="그림 개체 틀 20">
            <a:extLst>
              <a:ext uri="{FF2B5EF4-FFF2-40B4-BE49-F238E27FC236}">
                <a16:creationId xmlns:a16="http://schemas.microsoft.com/office/drawing/2014/main" id="{59353D25-D7C0-4FC1-88CF-A55DAFC5690D}"/>
              </a:ext>
            </a:extLst>
          </p:cNvPr>
          <p:cNvSpPr>
            <a:spLocks noGrp="1"/>
          </p:cNvSpPr>
          <p:nvPr>
            <p:ph type="pic" idx="21" hasCustomPrompt="1"/>
          </p:nvPr>
        </p:nvSpPr>
        <p:spPr>
          <a:xfrm>
            <a:off x="5396868" y="-11318"/>
            <a:ext cx="3681862" cy="3267664"/>
          </a:xfrm>
          <a:custGeom>
            <a:avLst/>
            <a:gdLst>
              <a:gd name="connsiteX0" fmla="*/ 1843166 w 3681862"/>
              <a:gd name="connsiteY0" fmla="*/ 2193152 h 3267664"/>
              <a:gd name="connsiteX1" fmla="*/ 2381694 w 3681862"/>
              <a:gd name="connsiteY1" fmla="*/ 2731680 h 3267664"/>
              <a:gd name="connsiteX2" fmla="*/ 1840931 w 3681862"/>
              <a:gd name="connsiteY2" fmla="*/ 3267664 h 3267664"/>
              <a:gd name="connsiteX3" fmla="*/ 1302413 w 3681862"/>
              <a:gd name="connsiteY3" fmla="*/ 2733905 h 3267664"/>
              <a:gd name="connsiteX4" fmla="*/ 1467221 w 3681862"/>
              <a:gd name="connsiteY4" fmla="*/ 0 h 3267664"/>
              <a:gd name="connsiteX5" fmla="*/ 2284092 w 3681862"/>
              <a:gd name="connsiteY5" fmla="*/ 19269 h 3267664"/>
              <a:gd name="connsiteX6" fmla="*/ 3681862 w 3681862"/>
              <a:gd name="connsiteY6" fmla="*/ 1443001 h 3267664"/>
              <a:gd name="connsiteX7" fmla="*/ 2443303 w 3681862"/>
              <a:gd name="connsiteY7" fmla="*/ 2670616 h 3267664"/>
              <a:gd name="connsiteX8" fmla="*/ 1843166 w 3681862"/>
              <a:gd name="connsiteY8" fmla="*/ 2070479 h 3267664"/>
              <a:gd name="connsiteX9" fmla="*/ 1240805 w 3681862"/>
              <a:gd name="connsiteY9" fmla="*/ 2672841 h 3267664"/>
              <a:gd name="connsiteX10" fmla="*/ 0 w 3681862"/>
              <a:gd name="connsiteY10" fmla="*/ 1443001 h 326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81862" h="3267664">
                <a:moveTo>
                  <a:pt x="1843166" y="2193152"/>
                </a:moveTo>
                <a:lnTo>
                  <a:pt x="2381694" y="2731680"/>
                </a:lnTo>
                <a:lnTo>
                  <a:pt x="1840931" y="3267664"/>
                </a:lnTo>
                <a:lnTo>
                  <a:pt x="1302413" y="2733905"/>
                </a:lnTo>
                <a:close/>
                <a:moveTo>
                  <a:pt x="1467221" y="0"/>
                </a:moveTo>
                <a:cubicBezTo>
                  <a:pt x="1832276" y="3773"/>
                  <a:pt x="1919036" y="-406"/>
                  <a:pt x="2284092" y="19269"/>
                </a:cubicBezTo>
                <a:lnTo>
                  <a:pt x="3681862" y="1443001"/>
                </a:lnTo>
                <a:lnTo>
                  <a:pt x="2443303" y="2670616"/>
                </a:lnTo>
                <a:lnTo>
                  <a:pt x="1843166" y="2070479"/>
                </a:lnTo>
                <a:lnTo>
                  <a:pt x="1240805" y="2672841"/>
                </a:lnTo>
                <a:lnTo>
                  <a:pt x="0" y="1443001"/>
                </a:lnTo>
                <a:close/>
              </a:path>
            </a:pathLst>
          </a:custGeom>
          <a:solidFill>
            <a:schemeClr val="bg1">
              <a:lumMod val="95000"/>
            </a:schemeClr>
          </a:solidFill>
        </p:spPr>
        <p:txBody>
          <a:bodyPr wrap="square" anchor="ctr">
            <a:noAutofit/>
          </a:bodyP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3137111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s and Contents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4" hasCustomPrompt="1"/>
          </p:nvPr>
        </p:nvSpPr>
        <p:spPr>
          <a:xfrm>
            <a:off x="395536" y="12672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5" hasCustomPrompt="1"/>
          </p:nvPr>
        </p:nvSpPr>
        <p:spPr>
          <a:xfrm>
            <a:off x="395536" y="30758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6" hasCustomPrompt="1"/>
          </p:nvPr>
        </p:nvSpPr>
        <p:spPr>
          <a:xfrm>
            <a:off x="1911680" y="12672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7" hasCustomPrompt="1"/>
          </p:nvPr>
        </p:nvSpPr>
        <p:spPr>
          <a:xfrm>
            <a:off x="1911680" y="30758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5" name="Picture Placeholder 2"/>
          <p:cNvSpPr>
            <a:spLocks noGrp="1"/>
          </p:cNvSpPr>
          <p:nvPr>
            <p:ph type="pic" idx="18" hasCustomPrompt="1"/>
          </p:nvPr>
        </p:nvSpPr>
        <p:spPr>
          <a:xfrm>
            <a:off x="5736054" y="12672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6" name="Picture Placeholder 2"/>
          <p:cNvSpPr>
            <a:spLocks noGrp="1"/>
          </p:cNvSpPr>
          <p:nvPr>
            <p:ph type="pic" idx="19" hasCustomPrompt="1"/>
          </p:nvPr>
        </p:nvSpPr>
        <p:spPr>
          <a:xfrm>
            <a:off x="5736055" y="30758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7" name="Picture Placeholder 2"/>
          <p:cNvSpPr>
            <a:spLocks noGrp="1"/>
          </p:cNvSpPr>
          <p:nvPr>
            <p:ph type="pic" idx="20" hasCustomPrompt="1"/>
          </p:nvPr>
        </p:nvSpPr>
        <p:spPr>
          <a:xfrm>
            <a:off x="7252198" y="12672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8" name="Picture Placeholder 2"/>
          <p:cNvSpPr>
            <a:spLocks noGrp="1"/>
          </p:cNvSpPr>
          <p:nvPr>
            <p:ph type="pic" idx="21" hasCustomPrompt="1"/>
          </p:nvPr>
        </p:nvSpPr>
        <p:spPr>
          <a:xfrm>
            <a:off x="7252198" y="3075806"/>
            <a:ext cx="1440160" cy="172819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3427823" y="1275605"/>
            <a:ext cx="2232248" cy="352839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Tree>
    <p:extLst>
      <p:ext uri="{BB962C8B-B14F-4D97-AF65-F5344CB8AC3E}">
        <p14:creationId xmlns:p14="http://schemas.microsoft.com/office/powerpoint/2010/main" val="38336861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pes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2646" y="92609"/>
            <a:ext cx="8679898" cy="543185"/>
          </a:xfrm>
          <a:prstGeom prst="rect">
            <a:avLst/>
          </a:prstGeom>
        </p:spPr>
        <p:txBody>
          <a:bodyPr anchor="ctr"/>
          <a:lstStyle>
            <a:lvl1pPr marL="0" indent="0" algn="ctr">
              <a:buNone/>
              <a:defRPr sz="4050" b="0" baseline="0">
                <a:solidFill>
                  <a:schemeClr val="tx1">
                    <a:lumMod val="85000"/>
                    <a:lumOff val="15000"/>
                  </a:schemeClr>
                </a:solidFill>
                <a:latin typeface="+mj-lt"/>
                <a:cs typeface="Arial" pitchFamily="34" charset="0"/>
              </a:defRPr>
            </a:lvl1pPr>
          </a:lstStyle>
          <a:p>
            <a:r>
              <a:rPr lang="en-US" altLang="ko-KR" dirty="0"/>
              <a:t>Fully Editable Shapes</a:t>
            </a:r>
          </a:p>
        </p:txBody>
      </p:sp>
    </p:spTree>
    <p:extLst>
      <p:ext uri="{BB962C8B-B14F-4D97-AF65-F5344CB8AC3E}">
        <p14:creationId xmlns:p14="http://schemas.microsoft.com/office/powerpoint/2010/main" val="12646762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n-lt"/>
                <a:cs typeface="Arial" pitchFamily="34" charset="0"/>
              </a:defRPr>
            </a:lvl1pPr>
          </a:lstStyle>
          <a:p>
            <a:pPr lvl="0"/>
            <a:r>
              <a:rPr lang="en-US" altLang="ko-KR" dirty="0"/>
              <a:t>ICON SETS LAYOUT</a:t>
            </a:r>
          </a:p>
        </p:txBody>
      </p:sp>
      <p:sp>
        <p:nvSpPr>
          <p:cNvPr id="11" name="Rounded Rectangle 10"/>
          <p:cNvSpPr/>
          <p:nvPr userDrawn="1"/>
        </p:nvSpPr>
        <p:spPr>
          <a:xfrm>
            <a:off x="354008" y="1131589"/>
            <a:ext cx="2849840" cy="3649171"/>
          </a:xfrm>
          <a:prstGeom prst="roundRect">
            <a:avLst>
              <a:gd name="adj" fmla="val 396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Rounded Rectangle 16"/>
          <p:cNvSpPr/>
          <p:nvPr userDrawn="1"/>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8" name="Half Frame 17"/>
          <p:cNvSpPr/>
          <p:nvPr userDrawn="1"/>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Tree>
    <p:extLst>
      <p:ext uri="{BB962C8B-B14F-4D97-AF65-F5344CB8AC3E}">
        <p14:creationId xmlns:p14="http://schemas.microsoft.com/office/powerpoint/2010/main" val="738182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End Slide Layout">
    <p:bg>
      <p:bgPr>
        <a:solidFill>
          <a:schemeClr val="accent1"/>
        </a:solidFill>
        <a:effectLst/>
      </p:bgPr>
    </p:bg>
    <p:spTree>
      <p:nvGrpSpPr>
        <p:cNvPr id="1" name=""/>
        <p:cNvGrpSpPr/>
        <p:nvPr/>
      </p:nvGrpSpPr>
      <p:grpSpPr>
        <a:xfrm>
          <a:off x="0" y="0"/>
          <a:ext cx="0" cy="0"/>
          <a:chOff x="0" y="0"/>
          <a:chExt cx="0" cy="0"/>
        </a:xfrm>
      </p:grpSpPr>
      <p:grpSp>
        <p:nvGrpSpPr>
          <p:cNvPr id="3077" name="그룹 3076">
            <a:extLst>
              <a:ext uri="{FF2B5EF4-FFF2-40B4-BE49-F238E27FC236}">
                <a16:creationId xmlns:a16="http://schemas.microsoft.com/office/drawing/2014/main" id="{98E1F27A-257B-4D1A-B672-BC3E23A06118}"/>
              </a:ext>
            </a:extLst>
          </p:cNvPr>
          <p:cNvGrpSpPr/>
          <p:nvPr userDrawn="1"/>
        </p:nvGrpSpPr>
        <p:grpSpPr>
          <a:xfrm>
            <a:off x="1902711" y="1537517"/>
            <a:ext cx="5620059" cy="3598510"/>
            <a:chOff x="2401342" y="248706"/>
            <a:chExt cx="5620059" cy="3598510"/>
          </a:xfrm>
          <a:solidFill>
            <a:schemeClr val="bg1"/>
          </a:solidFill>
        </p:grpSpPr>
        <p:sp>
          <p:nvSpPr>
            <p:cNvPr id="26" name="Oval 11">
              <a:extLst>
                <a:ext uri="{FF2B5EF4-FFF2-40B4-BE49-F238E27FC236}">
                  <a16:creationId xmlns:a16="http://schemas.microsoft.com/office/drawing/2014/main" id="{AFA52AFD-A09C-4B39-B8D1-31F5FF21F177}"/>
                </a:ext>
              </a:extLst>
            </p:cNvPr>
            <p:cNvSpPr/>
            <p:nvPr userDrawn="1"/>
          </p:nvSpPr>
          <p:spPr>
            <a:xfrm>
              <a:off x="4283968" y="941198"/>
              <a:ext cx="956850" cy="956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Oval 11">
              <a:extLst>
                <a:ext uri="{FF2B5EF4-FFF2-40B4-BE49-F238E27FC236}">
                  <a16:creationId xmlns:a16="http://schemas.microsoft.com/office/drawing/2014/main" id="{28048BEE-7C53-42D0-A506-848E3F17217E}"/>
                </a:ext>
              </a:extLst>
            </p:cNvPr>
            <p:cNvSpPr/>
            <p:nvPr userDrawn="1"/>
          </p:nvSpPr>
          <p:spPr>
            <a:xfrm>
              <a:off x="4080672" y="1386488"/>
              <a:ext cx="491180" cy="4911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Oval 11">
              <a:extLst>
                <a:ext uri="{FF2B5EF4-FFF2-40B4-BE49-F238E27FC236}">
                  <a16:creationId xmlns:a16="http://schemas.microsoft.com/office/drawing/2014/main" id="{55B93957-A57C-44E0-A336-699EE6B4F6CC}"/>
                </a:ext>
              </a:extLst>
            </p:cNvPr>
            <p:cNvSpPr/>
            <p:nvPr userDrawn="1"/>
          </p:nvSpPr>
          <p:spPr>
            <a:xfrm>
              <a:off x="3485352" y="1717923"/>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Oval 11">
              <a:extLst>
                <a:ext uri="{FF2B5EF4-FFF2-40B4-BE49-F238E27FC236}">
                  <a16:creationId xmlns:a16="http://schemas.microsoft.com/office/drawing/2014/main" id="{0C21273E-B44A-44F4-BED0-FE6BE1C84CED}"/>
                </a:ext>
              </a:extLst>
            </p:cNvPr>
            <p:cNvSpPr/>
            <p:nvPr userDrawn="1"/>
          </p:nvSpPr>
          <p:spPr>
            <a:xfrm>
              <a:off x="2886827" y="1894030"/>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Oval 11">
              <a:extLst>
                <a:ext uri="{FF2B5EF4-FFF2-40B4-BE49-F238E27FC236}">
                  <a16:creationId xmlns:a16="http://schemas.microsoft.com/office/drawing/2014/main" id="{C9498B36-2DEE-4230-ADEC-8236BBAE4F80}"/>
                </a:ext>
              </a:extLst>
            </p:cNvPr>
            <p:cNvSpPr/>
            <p:nvPr userDrawn="1"/>
          </p:nvSpPr>
          <p:spPr>
            <a:xfrm>
              <a:off x="2401342" y="251623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Oval 11">
              <a:extLst>
                <a:ext uri="{FF2B5EF4-FFF2-40B4-BE49-F238E27FC236}">
                  <a16:creationId xmlns:a16="http://schemas.microsoft.com/office/drawing/2014/main" id="{EEE0F05A-0627-4B21-8C58-1FF2AFA50934}"/>
                </a:ext>
              </a:extLst>
            </p:cNvPr>
            <p:cNvSpPr/>
            <p:nvPr userDrawn="1"/>
          </p:nvSpPr>
          <p:spPr>
            <a:xfrm>
              <a:off x="3017096" y="279748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Oval 11">
              <a:extLst>
                <a:ext uri="{FF2B5EF4-FFF2-40B4-BE49-F238E27FC236}">
                  <a16:creationId xmlns:a16="http://schemas.microsoft.com/office/drawing/2014/main" id="{5AC876EE-8F1E-42E3-85E8-F082493EA4B2}"/>
                </a:ext>
              </a:extLst>
            </p:cNvPr>
            <p:cNvSpPr/>
            <p:nvPr userDrawn="1"/>
          </p:nvSpPr>
          <p:spPr>
            <a:xfrm>
              <a:off x="3562974" y="2003019"/>
              <a:ext cx="1844197" cy="18441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Oval 11">
              <a:extLst>
                <a:ext uri="{FF2B5EF4-FFF2-40B4-BE49-F238E27FC236}">
                  <a16:creationId xmlns:a16="http://schemas.microsoft.com/office/drawing/2014/main" id="{AE727798-AF92-4B1B-B34B-6A0B5F01364D}"/>
                </a:ext>
              </a:extLst>
            </p:cNvPr>
            <p:cNvSpPr/>
            <p:nvPr userDrawn="1"/>
          </p:nvSpPr>
          <p:spPr>
            <a:xfrm>
              <a:off x="4999309" y="3011131"/>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Oval 11">
              <a:extLst>
                <a:ext uri="{FF2B5EF4-FFF2-40B4-BE49-F238E27FC236}">
                  <a16:creationId xmlns:a16="http://schemas.microsoft.com/office/drawing/2014/main" id="{0A1A70B0-8EC9-4232-A569-700F9CB90D86}"/>
                </a:ext>
              </a:extLst>
            </p:cNvPr>
            <p:cNvSpPr/>
            <p:nvPr userDrawn="1"/>
          </p:nvSpPr>
          <p:spPr>
            <a:xfrm>
              <a:off x="5653222" y="2981733"/>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Oval 11">
              <a:extLst>
                <a:ext uri="{FF2B5EF4-FFF2-40B4-BE49-F238E27FC236}">
                  <a16:creationId xmlns:a16="http://schemas.microsoft.com/office/drawing/2014/main" id="{8468AA9A-5D52-41E9-AE95-D453CCCDE517}"/>
                </a:ext>
              </a:extLst>
            </p:cNvPr>
            <p:cNvSpPr/>
            <p:nvPr userDrawn="1"/>
          </p:nvSpPr>
          <p:spPr>
            <a:xfrm>
              <a:off x="6035666" y="2445747"/>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Oval 11">
              <a:extLst>
                <a:ext uri="{FF2B5EF4-FFF2-40B4-BE49-F238E27FC236}">
                  <a16:creationId xmlns:a16="http://schemas.microsoft.com/office/drawing/2014/main" id="{F238635E-ADE2-4689-B906-BFA3780205D3}"/>
                </a:ext>
              </a:extLst>
            </p:cNvPr>
            <p:cNvSpPr/>
            <p:nvPr userDrawn="1"/>
          </p:nvSpPr>
          <p:spPr>
            <a:xfrm>
              <a:off x="7037784" y="2729409"/>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Oval 11">
              <a:extLst>
                <a:ext uri="{FF2B5EF4-FFF2-40B4-BE49-F238E27FC236}">
                  <a16:creationId xmlns:a16="http://schemas.microsoft.com/office/drawing/2014/main" id="{4A66CCF7-4F34-4CEF-A93F-D4C3FBBC31C8}"/>
                </a:ext>
              </a:extLst>
            </p:cNvPr>
            <p:cNvSpPr/>
            <p:nvPr userDrawn="1"/>
          </p:nvSpPr>
          <p:spPr>
            <a:xfrm>
              <a:off x="6658215" y="1725625"/>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Oval 11">
              <a:extLst>
                <a:ext uri="{FF2B5EF4-FFF2-40B4-BE49-F238E27FC236}">
                  <a16:creationId xmlns:a16="http://schemas.microsoft.com/office/drawing/2014/main" id="{ED5842E9-7C7B-4145-8777-A72EAA033919}"/>
                </a:ext>
              </a:extLst>
            </p:cNvPr>
            <p:cNvSpPr/>
            <p:nvPr userDrawn="1"/>
          </p:nvSpPr>
          <p:spPr>
            <a:xfrm>
              <a:off x="4702059" y="880592"/>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Oval 11">
              <a:extLst>
                <a:ext uri="{FF2B5EF4-FFF2-40B4-BE49-F238E27FC236}">
                  <a16:creationId xmlns:a16="http://schemas.microsoft.com/office/drawing/2014/main" id="{FE795315-79B9-4ACC-A173-0FF1208985F1}"/>
                </a:ext>
              </a:extLst>
            </p:cNvPr>
            <p:cNvSpPr/>
            <p:nvPr userDrawn="1"/>
          </p:nvSpPr>
          <p:spPr>
            <a:xfrm>
              <a:off x="5200227" y="115344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Oval 11">
              <a:extLst>
                <a:ext uri="{FF2B5EF4-FFF2-40B4-BE49-F238E27FC236}">
                  <a16:creationId xmlns:a16="http://schemas.microsoft.com/office/drawing/2014/main" id="{3C261F52-1234-4DC3-A2FF-D2EDCDFBD59B}"/>
                </a:ext>
              </a:extLst>
            </p:cNvPr>
            <p:cNvSpPr/>
            <p:nvPr userDrawn="1"/>
          </p:nvSpPr>
          <p:spPr>
            <a:xfrm>
              <a:off x="5945245" y="1484448"/>
              <a:ext cx="701108" cy="7011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Oval 11">
              <a:extLst>
                <a:ext uri="{FF2B5EF4-FFF2-40B4-BE49-F238E27FC236}">
                  <a16:creationId xmlns:a16="http://schemas.microsoft.com/office/drawing/2014/main" id="{8898D16D-0930-4BB5-A3BE-871D589D05A2}"/>
                </a:ext>
              </a:extLst>
            </p:cNvPr>
            <p:cNvSpPr/>
            <p:nvPr userDrawn="1"/>
          </p:nvSpPr>
          <p:spPr>
            <a:xfrm>
              <a:off x="6121822" y="179221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Oval 11">
              <a:extLst>
                <a:ext uri="{FF2B5EF4-FFF2-40B4-BE49-F238E27FC236}">
                  <a16:creationId xmlns:a16="http://schemas.microsoft.com/office/drawing/2014/main" id="{7BD6D6B7-F491-44FF-BEFA-1D7F73C5CB3B}"/>
                </a:ext>
              </a:extLst>
            </p:cNvPr>
            <p:cNvSpPr/>
            <p:nvPr userDrawn="1"/>
          </p:nvSpPr>
          <p:spPr>
            <a:xfrm>
              <a:off x="4251327" y="1369850"/>
              <a:ext cx="2136016" cy="213601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사다리꼴 6">
              <a:extLst>
                <a:ext uri="{FF2B5EF4-FFF2-40B4-BE49-F238E27FC236}">
                  <a16:creationId xmlns:a16="http://schemas.microsoft.com/office/drawing/2014/main" id="{A3711D92-0D82-4A0C-98E5-DF2B26ADA064}"/>
                </a:ext>
              </a:extLst>
            </p:cNvPr>
            <p:cNvSpPr/>
            <p:nvPr userDrawn="1"/>
          </p:nvSpPr>
          <p:spPr>
            <a:xfrm>
              <a:off x="4765704" y="248706"/>
              <a:ext cx="608632" cy="121615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Rectangle 3"/>
          <p:cNvSpPr/>
          <p:nvPr userDrawn="1"/>
        </p:nvSpPr>
        <p:spPr>
          <a:xfrm>
            <a:off x="0" y="0"/>
            <a:ext cx="9144000" cy="1347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 name="Group 4"/>
          <p:cNvGrpSpPr/>
          <p:nvPr userDrawn="1"/>
        </p:nvGrpSpPr>
        <p:grpSpPr>
          <a:xfrm>
            <a:off x="0" y="3798740"/>
            <a:ext cx="9144000" cy="1344760"/>
            <a:chOff x="0" y="3798740"/>
            <a:chExt cx="9144000" cy="1344760"/>
          </a:xfrm>
        </p:grpSpPr>
        <p:sp>
          <p:nvSpPr>
            <p:cNvPr id="6" name="Rectangle 5"/>
            <p:cNvSpPr/>
            <p:nvPr userDrawn="1"/>
          </p:nvSpPr>
          <p:spPr>
            <a:xfrm>
              <a:off x="0" y="4731990"/>
              <a:ext cx="9144000" cy="411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sp>
          <p:nvSpPr>
            <p:cNvPr id="2" name="Oval 1"/>
            <p:cNvSpPr/>
            <p:nvPr userDrawn="1"/>
          </p:nvSpPr>
          <p:spPr>
            <a:xfrm>
              <a:off x="2195736" y="4299942"/>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Oval 7"/>
            <p:cNvSpPr/>
            <p:nvPr userDrawn="1"/>
          </p:nvSpPr>
          <p:spPr>
            <a:xfrm>
              <a:off x="1772072" y="4361681"/>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Oval 8"/>
            <p:cNvSpPr/>
            <p:nvPr userDrawn="1"/>
          </p:nvSpPr>
          <p:spPr>
            <a:xfrm>
              <a:off x="1330152" y="4539308"/>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Oval 11"/>
            <p:cNvSpPr/>
            <p:nvPr userDrawn="1"/>
          </p:nvSpPr>
          <p:spPr>
            <a:xfrm>
              <a:off x="7092280" y="3798740"/>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Oval 12"/>
            <p:cNvSpPr/>
            <p:nvPr userDrawn="1"/>
          </p:nvSpPr>
          <p:spPr>
            <a:xfrm>
              <a:off x="6495678" y="4341143"/>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Oval 13"/>
            <p:cNvSpPr/>
            <p:nvPr userDrawn="1"/>
          </p:nvSpPr>
          <p:spPr>
            <a:xfrm>
              <a:off x="6991200" y="4240063"/>
              <a:ext cx="697682" cy="6976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Oval 14"/>
            <p:cNvSpPr/>
            <p:nvPr userDrawn="1"/>
          </p:nvSpPr>
          <p:spPr>
            <a:xfrm>
              <a:off x="7392378" y="4244602"/>
              <a:ext cx="593007" cy="5930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Oval 15"/>
            <p:cNvSpPr/>
            <p:nvPr userDrawn="1"/>
          </p:nvSpPr>
          <p:spPr>
            <a:xfrm>
              <a:off x="7812360" y="4435486"/>
              <a:ext cx="593007" cy="5930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0" name="Text Placeholder 9"/>
          <p:cNvSpPr>
            <a:spLocks noGrp="1"/>
          </p:cNvSpPr>
          <p:nvPr>
            <p:ph type="body" sz="quarter" idx="10" hasCustomPrompt="1"/>
          </p:nvPr>
        </p:nvSpPr>
        <p:spPr>
          <a:xfrm>
            <a:off x="0" y="3075806"/>
            <a:ext cx="9144000"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148" y="3723878"/>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grpSp>
        <p:nvGrpSpPr>
          <p:cNvPr id="3" name="Group 2"/>
          <p:cNvGrpSpPr/>
          <p:nvPr userDrawn="1"/>
        </p:nvGrpSpPr>
        <p:grpSpPr>
          <a:xfrm>
            <a:off x="6535596" y="1104508"/>
            <a:ext cx="672848" cy="486211"/>
            <a:chOff x="6495678" y="1779663"/>
            <a:chExt cx="672848" cy="486211"/>
          </a:xfrm>
        </p:grpSpPr>
        <p:sp>
          <p:nvSpPr>
            <p:cNvPr id="17" name="Oval 16"/>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Oval 17"/>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Oval 18"/>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19"/>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1" name="Group 20"/>
          <p:cNvGrpSpPr/>
          <p:nvPr userDrawn="1"/>
        </p:nvGrpSpPr>
        <p:grpSpPr>
          <a:xfrm>
            <a:off x="2098952" y="2183144"/>
            <a:ext cx="524595" cy="379081"/>
            <a:chOff x="6495678" y="1779663"/>
            <a:chExt cx="672848" cy="486211"/>
          </a:xfrm>
        </p:grpSpPr>
        <p:sp>
          <p:nvSpPr>
            <p:cNvPr id="22" name="Oval 21"/>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22"/>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23"/>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Oval 24"/>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076" name="그룹 3075">
            <a:extLst>
              <a:ext uri="{FF2B5EF4-FFF2-40B4-BE49-F238E27FC236}">
                <a16:creationId xmlns:a16="http://schemas.microsoft.com/office/drawing/2014/main" id="{D94CBEB5-5417-46B1-88F6-CC8EAFA04538}"/>
              </a:ext>
            </a:extLst>
          </p:cNvPr>
          <p:cNvGrpSpPr/>
          <p:nvPr userDrawn="1"/>
        </p:nvGrpSpPr>
        <p:grpSpPr>
          <a:xfrm>
            <a:off x="4249055" y="497586"/>
            <a:ext cx="645890" cy="1241591"/>
            <a:chOff x="5304862" y="-789923"/>
            <a:chExt cx="645890" cy="1241591"/>
          </a:xfrm>
        </p:grpSpPr>
        <p:grpSp>
          <p:nvGrpSpPr>
            <p:cNvPr id="3072" name="그룹 3071">
              <a:extLst>
                <a:ext uri="{FF2B5EF4-FFF2-40B4-BE49-F238E27FC236}">
                  <a16:creationId xmlns:a16="http://schemas.microsoft.com/office/drawing/2014/main" id="{1EDC8D9B-3ACF-4259-97AD-31C89A94208E}"/>
                </a:ext>
              </a:extLst>
            </p:cNvPr>
            <p:cNvGrpSpPr/>
            <p:nvPr userDrawn="1"/>
          </p:nvGrpSpPr>
          <p:grpSpPr>
            <a:xfrm>
              <a:off x="5377232" y="-789923"/>
              <a:ext cx="495969" cy="1052585"/>
              <a:chOff x="5868144" y="-857099"/>
              <a:chExt cx="495969" cy="1052585"/>
            </a:xfrm>
          </p:grpSpPr>
          <p:sp>
            <p:nvSpPr>
              <p:cNvPr id="50" name="이등변 삼각형 49">
                <a:extLst>
                  <a:ext uri="{FF2B5EF4-FFF2-40B4-BE49-F238E27FC236}">
                    <a16:creationId xmlns:a16="http://schemas.microsoft.com/office/drawing/2014/main" id="{91D8E74F-74D1-42AF-878A-87DB5086DFB8}"/>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자유형: 도형 62">
                <a:extLst>
                  <a:ext uri="{FF2B5EF4-FFF2-40B4-BE49-F238E27FC236}">
                    <a16:creationId xmlns:a16="http://schemas.microsoft.com/office/drawing/2014/main" id="{AE1386C1-5A88-4DFD-B9C6-1BD9FD99E884}"/>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자유형: 도형 61">
                <a:extLst>
                  <a:ext uri="{FF2B5EF4-FFF2-40B4-BE49-F238E27FC236}">
                    <a16:creationId xmlns:a16="http://schemas.microsoft.com/office/drawing/2014/main" id="{54B26653-6B23-4EFE-8B06-375137532FD8}"/>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60" name="타원 59">
              <a:extLst>
                <a:ext uri="{FF2B5EF4-FFF2-40B4-BE49-F238E27FC236}">
                  <a16:creationId xmlns:a16="http://schemas.microsoft.com/office/drawing/2014/main" id="{12D3E034-244B-447C-9103-515EC73ED955}"/>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73" name="직사각형 3072">
              <a:extLst>
                <a:ext uri="{FF2B5EF4-FFF2-40B4-BE49-F238E27FC236}">
                  <a16:creationId xmlns:a16="http://schemas.microsoft.com/office/drawing/2014/main" id="{B8AC1995-F1DB-45F4-BAD9-8612F17EC7CF}"/>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75" name="자유형: 도형 3074">
              <a:extLst>
                <a:ext uri="{FF2B5EF4-FFF2-40B4-BE49-F238E27FC236}">
                  <a16:creationId xmlns:a16="http://schemas.microsoft.com/office/drawing/2014/main" id="{1B2C1A3C-1B19-4A94-822F-AE9B5A703575}"/>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자유형: 도형 67">
              <a:extLst>
                <a:ext uri="{FF2B5EF4-FFF2-40B4-BE49-F238E27FC236}">
                  <a16:creationId xmlns:a16="http://schemas.microsoft.com/office/drawing/2014/main" id="{DA97839E-8AFB-4B9F-9CA8-740B072EF2C1}"/>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1067081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solidFill>
          <a:schemeClr val="accent1"/>
        </a:solidFill>
        <a:effectLst/>
      </p:bgPr>
    </p:bg>
    <p:spTree>
      <p:nvGrpSpPr>
        <p:cNvPr id="1" name=""/>
        <p:cNvGrpSpPr/>
        <p:nvPr/>
      </p:nvGrpSpPr>
      <p:grpSpPr>
        <a:xfrm>
          <a:off x="0" y="0"/>
          <a:ext cx="0" cy="0"/>
          <a:chOff x="0" y="0"/>
          <a:chExt cx="0" cy="0"/>
        </a:xfrm>
      </p:grpSpPr>
      <p:grpSp>
        <p:nvGrpSpPr>
          <p:cNvPr id="3077" name="그룹 3076">
            <a:extLst>
              <a:ext uri="{FF2B5EF4-FFF2-40B4-BE49-F238E27FC236}">
                <a16:creationId xmlns:a16="http://schemas.microsoft.com/office/drawing/2014/main" id="{98E1F27A-257B-4D1A-B672-BC3E23A06118}"/>
              </a:ext>
            </a:extLst>
          </p:cNvPr>
          <p:cNvGrpSpPr/>
          <p:nvPr userDrawn="1"/>
        </p:nvGrpSpPr>
        <p:grpSpPr>
          <a:xfrm>
            <a:off x="1902711" y="1537517"/>
            <a:ext cx="5620059" cy="3598510"/>
            <a:chOff x="2401342" y="248706"/>
            <a:chExt cx="5620059" cy="3598510"/>
          </a:xfrm>
          <a:solidFill>
            <a:schemeClr val="bg1"/>
          </a:solidFill>
        </p:grpSpPr>
        <p:sp>
          <p:nvSpPr>
            <p:cNvPr id="26" name="Oval 11">
              <a:extLst>
                <a:ext uri="{FF2B5EF4-FFF2-40B4-BE49-F238E27FC236}">
                  <a16:creationId xmlns:a16="http://schemas.microsoft.com/office/drawing/2014/main" id="{AFA52AFD-A09C-4B39-B8D1-31F5FF21F177}"/>
                </a:ext>
              </a:extLst>
            </p:cNvPr>
            <p:cNvSpPr/>
            <p:nvPr userDrawn="1"/>
          </p:nvSpPr>
          <p:spPr>
            <a:xfrm>
              <a:off x="4283968" y="941198"/>
              <a:ext cx="956850" cy="956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Oval 11">
              <a:extLst>
                <a:ext uri="{FF2B5EF4-FFF2-40B4-BE49-F238E27FC236}">
                  <a16:creationId xmlns:a16="http://schemas.microsoft.com/office/drawing/2014/main" id="{28048BEE-7C53-42D0-A506-848E3F17217E}"/>
                </a:ext>
              </a:extLst>
            </p:cNvPr>
            <p:cNvSpPr/>
            <p:nvPr userDrawn="1"/>
          </p:nvSpPr>
          <p:spPr>
            <a:xfrm>
              <a:off x="4080672" y="1386488"/>
              <a:ext cx="491180" cy="4911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Oval 11">
              <a:extLst>
                <a:ext uri="{FF2B5EF4-FFF2-40B4-BE49-F238E27FC236}">
                  <a16:creationId xmlns:a16="http://schemas.microsoft.com/office/drawing/2014/main" id="{55B93957-A57C-44E0-A336-699EE6B4F6CC}"/>
                </a:ext>
              </a:extLst>
            </p:cNvPr>
            <p:cNvSpPr/>
            <p:nvPr userDrawn="1"/>
          </p:nvSpPr>
          <p:spPr>
            <a:xfrm>
              <a:off x="3485352" y="1717923"/>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Oval 11">
              <a:extLst>
                <a:ext uri="{FF2B5EF4-FFF2-40B4-BE49-F238E27FC236}">
                  <a16:creationId xmlns:a16="http://schemas.microsoft.com/office/drawing/2014/main" id="{0C21273E-B44A-44F4-BED0-FE6BE1C84CED}"/>
                </a:ext>
              </a:extLst>
            </p:cNvPr>
            <p:cNvSpPr/>
            <p:nvPr userDrawn="1"/>
          </p:nvSpPr>
          <p:spPr>
            <a:xfrm>
              <a:off x="2886827" y="1894030"/>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Oval 11">
              <a:extLst>
                <a:ext uri="{FF2B5EF4-FFF2-40B4-BE49-F238E27FC236}">
                  <a16:creationId xmlns:a16="http://schemas.microsoft.com/office/drawing/2014/main" id="{C9498B36-2DEE-4230-ADEC-8236BBAE4F80}"/>
                </a:ext>
              </a:extLst>
            </p:cNvPr>
            <p:cNvSpPr/>
            <p:nvPr userDrawn="1"/>
          </p:nvSpPr>
          <p:spPr>
            <a:xfrm>
              <a:off x="2401342" y="251623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Oval 11">
              <a:extLst>
                <a:ext uri="{FF2B5EF4-FFF2-40B4-BE49-F238E27FC236}">
                  <a16:creationId xmlns:a16="http://schemas.microsoft.com/office/drawing/2014/main" id="{EEE0F05A-0627-4B21-8C58-1FF2AFA50934}"/>
                </a:ext>
              </a:extLst>
            </p:cNvPr>
            <p:cNvSpPr/>
            <p:nvPr userDrawn="1"/>
          </p:nvSpPr>
          <p:spPr>
            <a:xfrm>
              <a:off x="3017096" y="279748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Oval 11">
              <a:extLst>
                <a:ext uri="{FF2B5EF4-FFF2-40B4-BE49-F238E27FC236}">
                  <a16:creationId xmlns:a16="http://schemas.microsoft.com/office/drawing/2014/main" id="{5AC876EE-8F1E-42E3-85E8-F082493EA4B2}"/>
                </a:ext>
              </a:extLst>
            </p:cNvPr>
            <p:cNvSpPr/>
            <p:nvPr userDrawn="1"/>
          </p:nvSpPr>
          <p:spPr>
            <a:xfrm>
              <a:off x="3562974" y="2003019"/>
              <a:ext cx="1844197" cy="18441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Oval 11">
              <a:extLst>
                <a:ext uri="{FF2B5EF4-FFF2-40B4-BE49-F238E27FC236}">
                  <a16:creationId xmlns:a16="http://schemas.microsoft.com/office/drawing/2014/main" id="{AE727798-AF92-4B1B-B34B-6A0B5F01364D}"/>
                </a:ext>
              </a:extLst>
            </p:cNvPr>
            <p:cNvSpPr/>
            <p:nvPr userDrawn="1"/>
          </p:nvSpPr>
          <p:spPr>
            <a:xfrm>
              <a:off x="4999309" y="3011131"/>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Oval 11">
              <a:extLst>
                <a:ext uri="{FF2B5EF4-FFF2-40B4-BE49-F238E27FC236}">
                  <a16:creationId xmlns:a16="http://schemas.microsoft.com/office/drawing/2014/main" id="{0A1A70B0-8EC9-4232-A569-700F9CB90D86}"/>
                </a:ext>
              </a:extLst>
            </p:cNvPr>
            <p:cNvSpPr/>
            <p:nvPr userDrawn="1"/>
          </p:nvSpPr>
          <p:spPr>
            <a:xfrm>
              <a:off x="5653222" y="2981733"/>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Oval 11">
              <a:extLst>
                <a:ext uri="{FF2B5EF4-FFF2-40B4-BE49-F238E27FC236}">
                  <a16:creationId xmlns:a16="http://schemas.microsoft.com/office/drawing/2014/main" id="{8468AA9A-5D52-41E9-AE95-D453CCCDE517}"/>
                </a:ext>
              </a:extLst>
            </p:cNvPr>
            <p:cNvSpPr/>
            <p:nvPr userDrawn="1"/>
          </p:nvSpPr>
          <p:spPr>
            <a:xfrm>
              <a:off x="6035666" y="2445747"/>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Oval 11">
              <a:extLst>
                <a:ext uri="{FF2B5EF4-FFF2-40B4-BE49-F238E27FC236}">
                  <a16:creationId xmlns:a16="http://schemas.microsoft.com/office/drawing/2014/main" id="{F238635E-ADE2-4689-B906-BFA3780205D3}"/>
                </a:ext>
              </a:extLst>
            </p:cNvPr>
            <p:cNvSpPr/>
            <p:nvPr userDrawn="1"/>
          </p:nvSpPr>
          <p:spPr>
            <a:xfrm>
              <a:off x="7037784" y="2729409"/>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Oval 11">
              <a:extLst>
                <a:ext uri="{FF2B5EF4-FFF2-40B4-BE49-F238E27FC236}">
                  <a16:creationId xmlns:a16="http://schemas.microsoft.com/office/drawing/2014/main" id="{4A66CCF7-4F34-4CEF-A93F-D4C3FBBC31C8}"/>
                </a:ext>
              </a:extLst>
            </p:cNvPr>
            <p:cNvSpPr/>
            <p:nvPr userDrawn="1"/>
          </p:nvSpPr>
          <p:spPr>
            <a:xfrm>
              <a:off x="6658215" y="1725625"/>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Oval 11">
              <a:extLst>
                <a:ext uri="{FF2B5EF4-FFF2-40B4-BE49-F238E27FC236}">
                  <a16:creationId xmlns:a16="http://schemas.microsoft.com/office/drawing/2014/main" id="{ED5842E9-7C7B-4145-8777-A72EAA033919}"/>
                </a:ext>
              </a:extLst>
            </p:cNvPr>
            <p:cNvSpPr/>
            <p:nvPr userDrawn="1"/>
          </p:nvSpPr>
          <p:spPr>
            <a:xfrm>
              <a:off x="4702059" y="880592"/>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Oval 11">
              <a:extLst>
                <a:ext uri="{FF2B5EF4-FFF2-40B4-BE49-F238E27FC236}">
                  <a16:creationId xmlns:a16="http://schemas.microsoft.com/office/drawing/2014/main" id="{FE795315-79B9-4ACC-A173-0FF1208985F1}"/>
                </a:ext>
              </a:extLst>
            </p:cNvPr>
            <p:cNvSpPr/>
            <p:nvPr userDrawn="1"/>
          </p:nvSpPr>
          <p:spPr>
            <a:xfrm>
              <a:off x="5200227" y="115344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Oval 11">
              <a:extLst>
                <a:ext uri="{FF2B5EF4-FFF2-40B4-BE49-F238E27FC236}">
                  <a16:creationId xmlns:a16="http://schemas.microsoft.com/office/drawing/2014/main" id="{3C261F52-1234-4DC3-A2FF-D2EDCDFBD59B}"/>
                </a:ext>
              </a:extLst>
            </p:cNvPr>
            <p:cNvSpPr/>
            <p:nvPr userDrawn="1"/>
          </p:nvSpPr>
          <p:spPr>
            <a:xfrm>
              <a:off x="5945245" y="1484448"/>
              <a:ext cx="701108" cy="7011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Oval 11">
              <a:extLst>
                <a:ext uri="{FF2B5EF4-FFF2-40B4-BE49-F238E27FC236}">
                  <a16:creationId xmlns:a16="http://schemas.microsoft.com/office/drawing/2014/main" id="{8898D16D-0930-4BB5-A3BE-871D589D05A2}"/>
                </a:ext>
              </a:extLst>
            </p:cNvPr>
            <p:cNvSpPr/>
            <p:nvPr userDrawn="1"/>
          </p:nvSpPr>
          <p:spPr>
            <a:xfrm>
              <a:off x="6121822" y="179221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Oval 11">
              <a:extLst>
                <a:ext uri="{FF2B5EF4-FFF2-40B4-BE49-F238E27FC236}">
                  <a16:creationId xmlns:a16="http://schemas.microsoft.com/office/drawing/2014/main" id="{7BD6D6B7-F491-44FF-BEFA-1D7F73C5CB3B}"/>
                </a:ext>
              </a:extLst>
            </p:cNvPr>
            <p:cNvSpPr/>
            <p:nvPr userDrawn="1"/>
          </p:nvSpPr>
          <p:spPr>
            <a:xfrm>
              <a:off x="4251327" y="1369850"/>
              <a:ext cx="2136016" cy="213601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사다리꼴 6">
              <a:extLst>
                <a:ext uri="{FF2B5EF4-FFF2-40B4-BE49-F238E27FC236}">
                  <a16:creationId xmlns:a16="http://schemas.microsoft.com/office/drawing/2014/main" id="{A3711D92-0D82-4A0C-98E5-DF2B26ADA064}"/>
                </a:ext>
              </a:extLst>
            </p:cNvPr>
            <p:cNvSpPr/>
            <p:nvPr userDrawn="1"/>
          </p:nvSpPr>
          <p:spPr>
            <a:xfrm>
              <a:off x="4765704" y="248706"/>
              <a:ext cx="608632" cy="121615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Rectangle 3"/>
          <p:cNvSpPr/>
          <p:nvPr userDrawn="1"/>
        </p:nvSpPr>
        <p:spPr>
          <a:xfrm>
            <a:off x="0" y="0"/>
            <a:ext cx="9144000" cy="1347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5" name="Group 4"/>
          <p:cNvGrpSpPr/>
          <p:nvPr userDrawn="1"/>
        </p:nvGrpSpPr>
        <p:grpSpPr>
          <a:xfrm>
            <a:off x="0" y="3798740"/>
            <a:ext cx="9144000" cy="1344760"/>
            <a:chOff x="0" y="3798740"/>
            <a:chExt cx="9144000" cy="1344760"/>
          </a:xfrm>
        </p:grpSpPr>
        <p:sp>
          <p:nvSpPr>
            <p:cNvPr id="6" name="Rectangle 5"/>
            <p:cNvSpPr/>
            <p:nvPr userDrawn="1"/>
          </p:nvSpPr>
          <p:spPr>
            <a:xfrm>
              <a:off x="0" y="4731990"/>
              <a:ext cx="9144000" cy="4115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sp>
          <p:nvSpPr>
            <p:cNvPr id="2" name="Oval 1"/>
            <p:cNvSpPr/>
            <p:nvPr userDrawn="1"/>
          </p:nvSpPr>
          <p:spPr>
            <a:xfrm>
              <a:off x="2195736" y="4299942"/>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Oval 7"/>
            <p:cNvSpPr/>
            <p:nvPr userDrawn="1"/>
          </p:nvSpPr>
          <p:spPr>
            <a:xfrm>
              <a:off x="1772072" y="4361681"/>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Oval 8"/>
            <p:cNvSpPr/>
            <p:nvPr userDrawn="1"/>
          </p:nvSpPr>
          <p:spPr>
            <a:xfrm>
              <a:off x="1330152" y="4539308"/>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Oval 11"/>
            <p:cNvSpPr/>
            <p:nvPr userDrawn="1"/>
          </p:nvSpPr>
          <p:spPr>
            <a:xfrm>
              <a:off x="7092280" y="3798740"/>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Oval 12"/>
            <p:cNvSpPr/>
            <p:nvPr userDrawn="1"/>
          </p:nvSpPr>
          <p:spPr>
            <a:xfrm>
              <a:off x="6495678" y="4341143"/>
              <a:ext cx="596602" cy="59660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Oval 13"/>
            <p:cNvSpPr/>
            <p:nvPr userDrawn="1"/>
          </p:nvSpPr>
          <p:spPr>
            <a:xfrm>
              <a:off x="6991200" y="4240063"/>
              <a:ext cx="697682" cy="6976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Oval 14"/>
            <p:cNvSpPr/>
            <p:nvPr userDrawn="1"/>
          </p:nvSpPr>
          <p:spPr>
            <a:xfrm>
              <a:off x="7392378" y="4244602"/>
              <a:ext cx="593007" cy="5930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Oval 15"/>
            <p:cNvSpPr/>
            <p:nvPr userDrawn="1"/>
          </p:nvSpPr>
          <p:spPr>
            <a:xfrm>
              <a:off x="7812360" y="4435486"/>
              <a:ext cx="593007" cy="5930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0" name="Text Placeholder 9"/>
          <p:cNvSpPr>
            <a:spLocks noGrp="1"/>
          </p:cNvSpPr>
          <p:nvPr>
            <p:ph type="body" sz="quarter" idx="10" hasCustomPrompt="1"/>
          </p:nvPr>
        </p:nvSpPr>
        <p:spPr>
          <a:xfrm>
            <a:off x="0" y="3075806"/>
            <a:ext cx="9144000"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148" y="3723878"/>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grpSp>
        <p:nvGrpSpPr>
          <p:cNvPr id="3" name="Group 2"/>
          <p:cNvGrpSpPr/>
          <p:nvPr userDrawn="1"/>
        </p:nvGrpSpPr>
        <p:grpSpPr>
          <a:xfrm>
            <a:off x="6535596" y="1104508"/>
            <a:ext cx="672848" cy="486211"/>
            <a:chOff x="6495678" y="1779663"/>
            <a:chExt cx="672848" cy="486211"/>
          </a:xfrm>
        </p:grpSpPr>
        <p:sp>
          <p:nvSpPr>
            <p:cNvPr id="17" name="Oval 16"/>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Oval 17"/>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Oval 18"/>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19"/>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1" name="Group 20"/>
          <p:cNvGrpSpPr/>
          <p:nvPr userDrawn="1"/>
        </p:nvGrpSpPr>
        <p:grpSpPr>
          <a:xfrm>
            <a:off x="2098952" y="2183144"/>
            <a:ext cx="524595" cy="379081"/>
            <a:chOff x="6495678" y="1779663"/>
            <a:chExt cx="672848" cy="486211"/>
          </a:xfrm>
        </p:grpSpPr>
        <p:sp>
          <p:nvSpPr>
            <p:cNvPr id="22" name="Oval 21"/>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22"/>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23"/>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Oval 24"/>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076" name="그룹 3075">
            <a:extLst>
              <a:ext uri="{FF2B5EF4-FFF2-40B4-BE49-F238E27FC236}">
                <a16:creationId xmlns:a16="http://schemas.microsoft.com/office/drawing/2014/main" id="{D94CBEB5-5417-46B1-88F6-CC8EAFA04538}"/>
              </a:ext>
            </a:extLst>
          </p:cNvPr>
          <p:cNvGrpSpPr/>
          <p:nvPr userDrawn="1"/>
        </p:nvGrpSpPr>
        <p:grpSpPr>
          <a:xfrm>
            <a:off x="4249055" y="497586"/>
            <a:ext cx="645890" cy="1241591"/>
            <a:chOff x="5304862" y="-789923"/>
            <a:chExt cx="645890" cy="1241591"/>
          </a:xfrm>
        </p:grpSpPr>
        <p:grpSp>
          <p:nvGrpSpPr>
            <p:cNvPr id="3072" name="그룹 3071">
              <a:extLst>
                <a:ext uri="{FF2B5EF4-FFF2-40B4-BE49-F238E27FC236}">
                  <a16:creationId xmlns:a16="http://schemas.microsoft.com/office/drawing/2014/main" id="{1EDC8D9B-3ACF-4259-97AD-31C89A94208E}"/>
                </a:ext>
              </a:extLst>
            </p:cNvPr>
            <p:cNvGrpSpPr/>
            <p:nvPr userDrawn="1"/>
          </p:nvGrpSpPr>
          <p:grpSpPr>
            <a:xfrm>
              <a:off x="5377232" y="-789923"/>
              <a:ext cx="495969" cy="1052585"/>
              <a:chOff x="5868144" y="-857099"/>
              <a:chExt cx="495969" cy="1052585"/>
            </a:xfrm>
          </p:grpSpPr>
          <p:sp>
            <p:nvSpPr>
              <p:cNvPr id="50" name="이등변 삼각형 49">
                <a:extLst>
                  <a:ext uri="{FF2B5EF4-FFF2-40B4-BE49-F238E27FC236}">
                    <a16:creationId xmlns:a16="http://schemas.microsoft.com/office/drawing/2014/main" id="{91D8E74F-74D1-42AF-878A-87DB5086DFB8}"/>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자유형: 도형 62">
                <a:extLst>
                  <a:ext uri="{FF2B5EF4-FFF2-40B4-BE49-F238E27FC236}">
                    <a16:creationId xmlns:a16="http://schemas.microsoft.com/office/drawing/2014/main" id="{AE1386C1-5A88-4DFD-B9C6-1BD9FD99E884}"/>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자유형: 도형 61">
                <a:extLst>
                  <a:ext uri="{FF2B5EF4-FFF2-40B4-BE49-F238E27FC236}">
                    <a16:creationId xmlns:a16="http://schemas.microsoft.com/office/drawing/2014/main" id="{54B26653-6B23-4EFE-8B06-375137532FD8}"/>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60" name="타원 59">
              <a:extLst>
                <a:ext uri="{FF2B5EF4-FFF2-40B4-BE49-F238E27FC236}">
                  <a16:creationId xmlns:a16="http://schemas.microsoft.com/office/drawing/2014/main" id="{12D3E034-244B-447C-9103-515EC73ED955}"/>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73" name="직사각형 3072">
              <a:extLst>
                <a:ext uri="{FF2B5EF4-FFF2-40B4-BE49-F238E27FC236}">
                  <a16:creationId xmlns:a16="http://schemas.microsoft.com/office/drawing/2014/main" id="{B8AC1995-F1DB-45F4-BAD9-8612F17EC7CF}"/>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75" name="자유형: 도형 3074">
              <a:extLst>
                <a:ext uri="{FF2B5EF4-FFF2-40B4-BE49-F238E27FC236}">
                  <a16:creationId xmlns:a16="http://schemas.microsoft.com/office/drawing/2014/main" id="{1B2C1A3C-1B19-4A94-822F-AE9B5A703575}"/>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자유형: 도형 67">
              <a:extLst>
                <a:ext uri="{FF2B5EF4-FFF2-40B4-BE49-F238E27FC236}">
                  <a16:creationId xmlns:a16="http://schemas.microsoft.com/office/drawing/2014/main" id="{DA97839E-8AFB-4B9F-9CA8-740B072EF2C1}"/>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9224771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Layout">
    <p:bg>
      <p:bgPr>
        <a:solidFill>
          <a:schemeClr val="accent1"/>
        </a:solidFill>
        <a:effectLst/>
      </p:bgPr>
    </p:bg>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46628553-F51C-4CE7-A3A6-AB374655DC97}"/>
              </a:ext>
            </a:extLst>
          </p:cNvPr>
          <p:cNvGrpSpPr/>
          <p:nvPr userDrawn="1"/>
        </p:nvGrpSpPr>
        <p:grpSpPr>
          <a:xfrm>
            <a:off x="786525" y="1114965"/>
            <a:ext cx="2320819" cy="2728174"/>
            <a:chOff x="5364088" y="1450891"/>
            <a:chExt cx="2320819" cy="2728174"/>
          </a:xfrm>
        </p:grpSpPr>
        <p:sp>
          <p:nvSpPr>
            <p:cNvPr id="22" name="자유형: 도형 21">
              <a:extLst>
                <a:ext uri="{FF2B5EF4-FFF2-40B4-BE49-F238E27FC236}">
                  <a16:creationId xmlns:a16="http://schemas.microsoft.com/office/drawing/2014/main" id="{B5880087-04C4-411C-AEAA-74B23548761F}"/>
                </a:ext>
              </a:extLst>
            </p:cNvPr>
            <p:cNvSpPr/>
            <p:nvPr userDrawn="1"/>
          </p:nvSpPr>
          <p:spPr>
            <a:xfrm>
              <a:off x="5399290" y="2150906"/>
              <a:ext cx="2261257" cy="2028159"/>
            </a:xfrm>
            <a:custGeom>
              <a:avLst/>
              <a:gdLst>
                <a:gd name="connsiteX0" fmla="*/ 1012851 w 2261257"/>
                <a:gd name="connsiteY0" fmla="*/ 0 h 2028159"/>
                <a:gd name="connsiteX1" fmla="*/ 1226850 w 2261257"/>
                <a:gd name="connsiteY1" fmla="*/ 0 h 2028159"/>
                <a:gd name="connsiteX2" fmla="*/ 1283043 w 2261257"/>
                <a:gd name="connsiteY2" fmla="*/ 449131 h 2028159"/>
                <a:gd name="connsiteX3" fmla="*/ 1318239 w 2261257"/>
                <a:gd name="connsiteY3" fmla="*/ 455866 h 2028159"/>
                <a:gd name="connsiteX4" fmla="*/ 1530113 w 2261257"/>
                <a:gd name="connsiteY4" fmla="*/ 605602 h 2028159"/>
                <a:gd name="connsiteX5" fmla="*/ 1548314 w 2261257"/>
                <a:gd name="connsiteY5" fmla="*/ 639136 h 2028159"/>
                <a:gd name="connsiteX6" fmla="*/ 1577154 w 2261257"/>
                <a:gd name="connsiteY6" fmla="*/ 636229 h 2028159"/>
                <a:gd name="connsiteX7" fmla="*/ 1914152 w 2261257"/>
                <a:gd name="connsiteY7" fmla="*/ 859606 h 2028159"/>
                <a:gd name="connsiteX8" fmla="*/ 1919810 w 2261257"/>
                <a:gd name="connsiteY8" fmla="*/ 877832 h 2028159"/>
                <a:gd name="connsiteX9" fmla="*/ 1932155 w 2261257"/>
                <a:gd name="connsiteY9" fmla="*/ 874000 h 2028159"/>
                <a:gd name="connsiteX10" fmla="*/ 1981836 w 2261257"/>
                <a:gd name="connsiteY10" fmla="*/ 868991 h 2028159"/>
                <a:gd name="connsiteX11" fmla="*/ 2223343 w 2261257"/>
                <a:gd name="connsiteY11" fmla="*/ 1065825 h 2028159"/>
                <a:gd name="connsiteX12" fmla="*/ 2225319 w 2261257"/>
                <a:gd name="connsiteY12" fmla="*/ 1085429 h 2028159"/>
                <a:gd name="connsiteX13" fmla="*/ 2261257 w 2261257"/>
                <a:gd name="connsiteY13" fmla="*/ 1089052 h 2028159"/>
                <a:gd name="connsiteX14" fmla="*/ 2259340 w 2261257"/>
                <a:gd name="connsiteY14" fmla="*/ 1101612 h 2028159"/>
                <a:gd name="connsiteX15" fmla="*/ 1122505 w 2261257"/>
                <a:gd name="connsiteY15" fmla="*/ 2028159 h 2028159"/>
                <a:gd name="connsiteX16" fmla="*/ 14265 w 2261257"/>
                <a:gd name="connsiteY16" fmla="*/ 1212820 h 2028159"/>
                <a:gd name="connsiteX17" fmla="*/ 0 w 2261257"/>
                <a:gd name="connsiteY17" fmla="*/ 1157341 h 2028159"/>
                <a:gd name="connsiteX18" fmla="*/ 3235 w 2261257"/>
                <a:gd name="connsiteY18" fmla="*/ 1157015 h 2028159"/>
                <a:gd name="connsiteX19" fmla="*/ 87605 w 2261257"/>
                <a:gd name="connsiteY19" fmla="*/ 1165520 h 2028159"/>
                <a:gd name="connsiteX20" fmla="*/ 113456 w 2261257"/>
                <a:gd name="connsiteY20" fmla="*/ 1173545 h 2028159"/>
                <a:gd name="connsiteX21" fmla="*/ 128106 w 2261257"/>
                <a:gd name="connsiteY21" fmla="*/ 1155791 h 2028159"/>
                <a:gd name="connsiteX22" fmla="*/ 424127 w 2261257"/>
                <a:gd name="connsiteY22" fmla="*/ 1033175 h 2028159"/>
                <a:gd name="connsiteX23" fmla="*/ 435940 w 2261257"/>
                <a:gd name="connsiteY23" fmla="*/ 1034366 h 2028159"/>
                <a:gd name="connsiteX24" fmla="*/ 427636 w 2261257"/>
                <a:gd name="connsiteY24" fmla="*/ 1007613 h 2028159"/>
                <a:gd name="connsiteX25" fmla="*/ 424127 w 2261257"/>
                <a:gd name="connsiteY25" fmla="*/ 972807 h 2028159"/>
                <a:gd name="connsiteX26" fmla="*/ 562024 w 2261257"/>
                <a:gd name="connsiteY26" fmla="*/ 803613 h 2028159"/>
                <a:gd name="connsiteX27" fmla="*/ 569156 w 2261257"/>
                <a:gd name="connsiteY27" fmla="*/ 802894 h 2028159"/>
                <a:gd name="connsiteX28" fmla="*/ 573923 w 2261257"/>
                <a:gd name="connsiteY28" fmla="*/ 755602 h 2028159"/>
                <a:gd name="connsiteX29" fmla="*/ 903523 w 2261257"/>
                <a:gd name="connsiteY29" fmla="*/ 486970 h 2028159"/>
                <a:gd name="connsiteX30" fmla="*/ 951321 w 2261257"/>
                <a:gd name="connsiteY30" fmla="*/ 491789 h 202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261257" h="2028159">
                  <a:moveTo>
                    <a:pt x="1012851" y="0"/>
                  </a:moveTo>
                  <a:lnTo>
                    <a:pt x="1226850" y="0"/>
                  </a:lnTo>
                  <a:lnTo>
                    <a:pt x="1283043" y="449131"/>
                  </a:lnTo>
                  <a:lnTo>
                    <a:pt x="1318239" y="455866"/>
                  </a:lnTo>
                  <a:cubicBezTo>
                    <a:pt x="1405884" y="478416"/>
                    <a:pt x="1480818" y="532637"/>
                    <a:pt x="1530113" y="605602"/>
                  </a:cubicBezTo>
                  <a:lnTo>
                    <a:pt x="1548314" y="639136"/>
                  </a:lnTo>
                  <a:lnTo>
                    <a:pt x="1577154" y="636229"/>
                  </a:lnTo>
                  <a:cubicBezTo>
                    <a:pt x="1728648" y="636229"/>
                    <a:pt x="1858629" y="728337"/>
                    <a:pt x="1914152" y="859606"/>
                  </a:cubicBezTo>
                  <a:lnTo>
                    <a:pt x="1919810" y="877832"/>
                  </a:lnTo>
                  <a:lnTo>
                    <a:pt x="1932155" y="874000"/>
                  </a:lnTo>
                  <a:cubicBezTo>
                    <a:pt x="1948202" y="870716"/>
                    <a:pt x="1964818" y="868991"/>
                    <a:pt x="1981836" y="868991"/>
                  </a:cubicBezTo>
                  <a:cubicBezTo>
                    <a:pt x="2100964" y="868991"/>
                    <a:pt x="2200356" y="953493"/>
                    <a:pt x="2223343" y="1065825"/>
                  </a:cubicBezTo>
                  <a:lnTo>
                    <a:pt x="2225319" y="1085429"/>
                  </a:lnTo>
                  <a:lnTo>
                    <a:pt x="2261257" y="1089052"/>
                  </a:lnTo>
                  <a:lnTo>
                    <a:pt x="2259340" y="1101612"/>
                  </a:lnTo>
                  <a:cubicBezTo>
                    <a:pt x="2151136" y="1630392"/>
                    <a:pt x="1683273" y="2028159"/>
                    <a:pt x="1122505" y="2028159"/>
                  </a:cubicBezTo>
                  <a:cubicBezTo>
                    <a:pt x="601793" y="2028159"/>
                    <a:pt x="161186" y="1685186"/>
                    <a:pt x="14265" y="1212820"/>
                  </a:cubicBezTo>
                  <a:lnTo>
                    <a:pt x="0" y="1157341"/>
                  </a:lnTo>
                  <a:lnTo>
                    <a:pt x="3235" y="1157015"/>
                  </a:lnTo>
                  <a:cubicBezTo>
                    <a:pt x="32136" y="1157015"/>
                    <a:pt x="60353" y="1159944"/>
                    <a:pt x="87605" y="1165520"/>
                  </a:cubicBezTo>
                  <a:lnTo>
                    <a:pt x="113456" y="1173545"/>
                  </a:lnTo>
                  <a:lnTo>
                    <a:pt x="128106" y="1155791"/>
                  </a:lnTo>
                  <a:cubicBezTo>
                    <a:pt x="203864" y="1080032"/>
                    <a:pt x="308523" y="1033175"/>
                    <a:pt x="424127" y="1033175"/>
                  </a:cubicBezTo>
                  <a:lnTo>
                    <a:pt x="435940" y="1034366"/>
                  </a:lnTo>
                  <a:lnTo>
                    <a:pt x="427636" y="1007613"/>
                  </a:lnTo>
                  <a:cubicBezTo>
                    <a:pt x="425335" y="996370"/>
                    <a:pt x="424127" y="984730"/>
                    <a:pt x="424127" y="972807"/>
                  </a:cubicBezTo>
                  <a:cubicBezTo>
                    <a:pt x="424127" y="889349"/>
                    <a:pt x="483326" y="819717"/>
                    <a:pt x="562024" y="803613"/>
                  </a:cubicBezTo>
                  <a:lnTo>
                    <a:pt x="569156" y="802894"/>
                  </a:lnTo>
                  <a:lnTo>
                    <a:pt x="573923" y="755602"/>
                  </a:lnTo>
                  <a:cubicBezTo>
                    <a:pt x="605295" y="602294"/>
                    <a:pt x="740941" y="486970"/>
                    <a:pt x="903523" y="486970"/>
                  </a:cubicBezTo>
                  <a:lnTo>
                    <a:pt x="951321" y="4917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 name="타원 2">
              <a:extLst>
                <a:ext uri="{FF2B5EF4-FFF2-40B4-BE49-F238E27FC236}">
                  <a16:creationId xmlns:a16="http://schemas.microsoft.com/office/drawing/2014/main" id="{7EF498E6-9850-42A0-8643-E6250BB46DE0}"/>
                </a:ext>
              </a:extLst>
            </p:cNvPr>
            <p:cNvSpPr/>
            <p:nvPr userDrawn="1"/>
          </p:nvSpPr>
          <p:spPr>
            <a:xfrm>
              <a:off x="5364088" y="1858246"/>
              <a:ext cx="2320819" cy="2320819"/>
            </a:xfrm>
            <a:prstGeom prst="ellipse">
              <a:avLst/>
            </a:prstGeom>
            <a:no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8" name="그룹 7">
              <a:extLst>
                <a:ext uri="{FF2B5EF4-FFF2-40B4-BE49-F238E27FC236}">
                  <a16:creationId xmlns:a16="http://schemas.microsoft.com/office/drawing/2014/main" id="{AF789A84-B899-484F-ADA6-1B784064DB8A}"/>
                </a:ext>
              </a:extLst>
            </p:cNvPr>
            <p:cNvGrpSpPr/>
            <p:nvPr userDrawn="1"/>
          </p:nvGrpSpPr>
          <p:grpSpPr>
            <a:xfrm>
              <a:off x="6280305" y="1450891"/>
              <a:ext cx="477626" cy="918140"/>
              <a:chOff x="5304862" y="-789923"/>
              <a:chExt cx="645890" cy="1241591"/>
            </a:xfrm>
          </p:grpSpPr>
          <p:grpSp>
            <p:nvGrpSpPr>
              <p:cNvPr id="9" name="그룹 8">
                <a:extLst>
                  <a:ext uri="{FF2B5EF4-FFF2-40B4-BE49-F238E27FC236}">
                    <a16:creationId xmlns:a16="http://schemas.microsoft.com/office/drawing/2014/main" id="{6DDA03B1-B885-4EB8-9AC5-617A33E28AA0}"/>
                  </a:ext>
                </a:extLst>
              </p:cNvPr>
              <p:cNvGrpSpPr/>
              <p:nvPr userDrawn="1"/>
            </p:nvGrpSpPr>
            <p:grpSpPr>
              <a:xfrm>
                <a:off x="5377232" y="-789923"/>
                <a:ext cx="495969" cy="1052585"/>
                <a:chOff x="5868144" y="-857099"/>
                <a:chExt cx="495969" cy="1052585"/>
              </a:xfrm>
            </p:grpSpPr>
            <p:sp>
              <p:nvSpPr>
                <p:cNvPr id="16" name="이등변 삼각형 49">
                  <a:extLst>
                    <a:ext uri="{FF2B5EF4-FFF2-40B4-BE49-F238E27FC236}">
                      <a16:creationId xmlns:a16="http://schemas.microsoft.com/office/drawing/2014/main" id="{50824863-8B90-4264-9AEB-19AE04C9A70D}"/>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자유형: 도형 16">
                  <a:extLst>
                    <a:ext uri="{FF2B5EF4-FFF2-40B4-BE49-F238E27FC236}">
                      <a16:creationId xmlns:a16="http://schemas.microsoft.com/office/drawing/2014/main" id="{3B003EFC-13D2-4BB4-8625-D6DD1D26689C}"/>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자유형: 도형 17">
                  <a:extLst>
                    <a:ext uri="{FF2B5EF4-FFF2-40B4-BE49-F238E27FC236}">
                      <a16:creationId xmlns:a16="http://schemas.microsoft.com/office/drawing/2014/main" id="{639551A5-A416-4935-A4CA-A8FCF74BAE6A}"/>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타원 11">
                <a:extLst>
                  <a:ext uri="{FF2B5EF4-FFF2-40B4-BE49-F238E27FC236}">
                    <a16:creationId xmlns:a16="http://schemas.microsoft.com/office/drawing/2014/main" id="{A0F64586-2454-49D0-905D-B01E2B155554}"/>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90010C14-1AD7-40EC-9EFB-091EB548BC40}"/>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자유형: 도형 13">
                <a:extLst>
                  <a:ext uri="{FF2B5EF4-FFF2-40B4-BE49-F238E27FC236}">
                    <a16:creationId xmlns:a16="http://schemas.microsoft.com/office/drawing/2014/main" id="{54B0A336-7C2F-4F98-ABF5-299D91E12C13}"/>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자유형: 도형 14">
                <a:extLst>
                  <a:ext uri="{FF2B5EF4-FFF2-40B4-BE49-F238E27FC236}">
                    <a16:creationId xmlns:a16="http://schemas.microsoft.com/office/drawing/2014/main" id="{2528A48D-D724-4DF8-B31C-D26E111E5960}"/>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2" name="Rectangle 1"/>
          <p:cNvSpPr/>
          <p:nvPr userDrawn="1"/>
        </p:nvSpPr>
        <p:spPr>
          <a:xfrm>
            <a:off x="3851920" y="1895103"/>
            <a:ext cx="5292080" cy="13681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4125084" y="2154560"/>
            <a:ext cx="5018916"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4125084" y="2730624"/>
            <a:ext cx="5018916"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7382354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Agenda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72823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Hello Slide Layout">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1347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 name="그룹 1">
            <a:extLst>
              <a:ext uri="{FF2B5EF4-FFF2-40B4-BE49-F238E27FC236}">
                <a16:creationId xmlns:a16="http://schemas.microsoft.com/office/drawing/2014/main" id="{523EB7A4-0598-4887-ACB7-E8220F8DDFED}"/>
              </a:ext>
            </a:extLst>
          </p:cNvPr>
          <p:cNvGrpSpPr/>
          <p:nvPr userDrawn="1"/>
        </p:nvGrpSpPr>
        <p:grpSpPr>
          <a:xfrm>
            <a:off x="1902711" y="232356"/>
            <a:ext cx="5620059" cy="4638441"/>
            <a:chOff x="1902711" y="497586"/>
            <a:chExt cx="5620059" cy="4638441"/>
          </a:xfrm>
        </p:grpSpPr>
        <p:grpSp>
          <p:nvGrpSpPr>
            <p:cNvPr id="53" name="그룹 52">
              <a:extLst>
                <a:ext uri="{FF2B5EF4-FFF2-40B4-BE49-F238E27FC236}">
                  <a16:creationId xmlns:a16="http://schemas.microsoft.com/office/drawing/2014/main" id="{C4167999-582F-4DE1-8524-427663DA86EB}"/>
                </a:ext>
              </a:extLst>
            </p:cNvPr>
            <p:cNvGrpSpPr/>
            <p:nvPr userDrawn="1"/>
          </p:nvGrpSpPr>
          <p:grpSpPr>
            <a:xfrm>
              <a:off x="1902711" y="1537517"/>
              <a:ext cx="5620059" cy="3598510"/>
              <a:chOff x="2401342" y="248706"/>
              <a:chExt cx="5620059" cy="3598510"/>
            </a:xfrm>
            <a:solidFill>
              <a:schemeClr val="bg1"/>
            </a:solidFill>
          </p:grpSpPr>
          <p:sp>
            <p:nvSpPr>
              <p:cNvPr id="54" name="Oval 11">
                <a:extLst>
                  <a:ext uri="{FF2B5EF4-FFF2-40B4-BE49-F238E27FC236}">
                    <a16:creationId xmlns:a16="http://schemas.microsoft.com/office/drawing/2014/main" id="{36E509A3-52CE-4453-9564-E704D9C6F3F0}"/>
                  </a:ext>
                </a:extLst>
              </p:cNvPr>
              <p:cNvSpPr/>
              <p:nvPr userDrawn="1"/>
            </p:nvSpPr>
            <p:spPr>
              <a:xfrm>
                <a:off x="4283968" y="941198"/>
                <a:ext cx="956850" cy="956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Oval 11">
                <a:extLst>
                  <a:ext uri="{FF2B5EF4-FFF2-40B4-BE49-F238E27FC236}">
                    <a16:creationId xmlns:a16="http://schemas.microsoft.com/office/drawing/2014/main" id="{D8641ACF-24EC-4119-AF47-45C5E6B69718}"/>
                  </a:ext>
                </a:extLst>
              </p:cNvPr>
              <p:cNvSpPr/>
              <p:nvPr userDrawn="1"/>
            </p:nvSpPr>
            <p:spPr>
              <a:xfrm>
                <a:off x="4080672" y="1386488"/>
                <a:ext cx="491180" cy="4911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Oval 11">
                <a:extLst>
                  <a:ext uri="{FF2B5EF4-FFF2-40B4-BE49-F238E27FC236}">
                    <a16:creationId xmlns:a16="http://schemas.microsoft.com/office/drawing/2014/main" id="{3873CDEC-688A-4EE6-8974-D80E43FF9273}"/>
                  </a:ext>
                </a:extLst>
              </p:cNvPr>
              <p:cNvSpPr/>
              <p:nvPr userDrawn="1"/>
            </p:nvSpPr>
            <p:spPr>
              <a:xfrm>
                <a:off x="3485352" y="1717923"/>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Oval 11">
                <a:extLst>
                  <a:ext uri="{FF2B5EF4-FFF2-40B4-BE49-F238E27FC236}">
                    <a16:creationId xmlns:a16="http://schemas.microsoft.com/office/drawing/2014/main" id="{B93DE707-F71B-42F6-A0EB-DFC85BA873B2}"/>
                  </a:ext>
                </a:extLst>
              </p:cNvPr>
              <p:cNvSpPr/>
              <p:nvPr userDrawn="1"/>
            </p:nvSpPr>
            <p:spPr>
              <a:xfrm>
                <a:off x="2886827" y="1894030"/>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Oval 11">
                <a:extLst>
                  <a:ext uri="{FF2B5EF4-FFF2-40B4-BE49-F238E27FC236}">
                    <a16:creationId xmlns:a16="http://schemas.microsoft.com/office/drawing/2014/main" id="{3A7AC84B-9DE8-4557-8141-47C15EEBD952}"/>
                  </a:ext>
                </a:extLst>
              </p:cNvPr>
              <p:cNvSpPr/>
              <p:nvPr userDrawn="1"/>
            </p:nvSpPr>
            <p:spPr>
              <a:xfrm>
                <a:off x="2401342" y="251623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Oval 11">
                <a:extLst>
                  <a:ext uri="{FF2B5EF4-FFF2-40B4-BE49-F238E27FC236}">
                    <a16:creationId xmlns:a16="http://schemas.microsoft.com/office/drawing/2014/main" id="{F200C86F-3147-4417-909C-8AA712602B15}"/>
                  </a:ext>
                </a:extLst>
              </p:cNvPr>
              <p:cNvSpPr/>
              <p:nvPr userDrawn="1"/>
            </p:nvSpPr>
            <p:spPr>
              <a:xfrm>
                <a:off x="3017096" y="279748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Oval 11">
                <a:extLst>
                  <a:ext uri="{FF2B5EF4-FFF2-40B4-BE49-F238E27FC236}">
                    <a16:creationId xmlns:a16="http://schemas.microsoft.com/office/drawing/2014/main" id="{C19D843C-2344-43CD-A232-FDCAF8F43CA5}"/>
                  </a:ext>
                </a:extLst>
              </p:cNvPr>
              <p:cNvSpPr/>
              <p:nvPr userDrawn="1"/>
            </p:nvSpPr>
            <p:spPr>
              <a:xfrm>
                <a:off x="3562974" y="2003019"/>
                <a:ext cx="1844197" cy="18441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Oval 11">
                <a:extLst>
                  <a:ext uri="{FF2B5EF4-FFF2-40B4-BE49-F238E27FC236}">
                    <a16:creationId xmlns:a16="http://schemas.microsoft.com/office/drawing/2014/main" id="{1D594D95-F75F-4683-A364-E7EFD943F93B}"/>
                  </a:ext>
                </a:extLst>
              </p:cNvPr>
              <p:cNvSpPr/>
              <p:nvPr userDrawn="1"/>
            </p:nvSpPr>
            <p:spPr>
              <a:xfrm>
                <a:off x="4999309" y="3011131"/>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Oval 11">
                <a:extLst>
                  <a:ext uri="{FF2B5EF4-FFF2-40B4-BE49-F238E27FC236}">
                    <a16:creationId xmlns:a16="http://schemas.microsoft.com/office/drawing/2014/main" id="{95DD39E7-93D6-494C-A36E-247288990A90}"/>
                  </a:ext>
                </a:extLst>
              </p:cNvPr>
              <p:cNvSpPr/>
              <p:nvPr userDrawn="1"/>
            </p:nvSpPr>
            <p:spPr>
              <a:xfrm>
                <a:off x="5653222" y="2981733"/>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Oval 11">
                <a:extLst>
                  <a:ext uri="{FF2B5EF4-FFF2-40B4-BE49-F238E27FC236}">
                    <a16:creationId xmlns:a16="http://schemas.microsoft.com/office/drawing/2014/main" id="{0724B3EB-D2BA-46AD-9B24-8F61182FFCCE}"/>
                  </a:ext>
                </a:extLst>
              </p:cNvPr>
              <p:cNvSpPr/>
              <p:nvPr userDrawn="1"/>
            </p:nvSpPr>
            <p:spPr>
              <a:xfrm>
                <a:off x="6035666" y="2445747"/>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Oval 11">
                <a:extLst>
                  <a:ext uri="{FF2B5EF4-FFF2-40B4-BE49-F238E27FC236}">
                    <a16:creationId xmlns:a16="http://schemas.microsoft.com/office/drawing/2014/main" id="{BDBBA2C7-3C34-4968-B283-7486C3E66CD2}"/>
                  </a:ext>
                </a:extLst>
              </p:cNvPr>
              <p:cNvSpPr/>
              <p:nvPr userDrawn="1"/>
            </p:nvSpPr>
            <p:spPr>
              <a:xfrm>
                <a:off x="7037784" y="2729409"/>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Oval 11">
                <a:extLst>
                  <a:ext uri="{FF2B5EF4-FFF2-40B4-BE49-F238E27FC236}">
                    <a16:creationId xmlns:a16="http://schemas.microsoft.com/office/drawing/2014/main" id="{1D3596EF-83B2-4D77-9900-8FBA5EF934B2}"/>
                  </a:ext>
                </a:extLst>
              </p:cNvPr>
              <p:cNvSpPr/>
              <p:nvPr userDrawn="1"/>
            </p:nvSpPr>
            <p:spPr>
              <a:xfrm>
                <a:off x="6658215" y="1725625"/>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Oval 11">
                <a:extLst>
                  <a:ext uri="{FF2B5EF4-FFF2-40B4-BE49-F238E27FC236}">
                    <a16:creationId xmlns:a16="http://schemas.microsoft.com/office/drawing/2014/main" id="{478452D7-D34C-4072-B618-5EA4D20571B3}"/>
                  </a:ext>
                </a:extLst>
              </p:cNvPr>
              <p:cNvSpPr/>
              <p:nvPr userDrawn="1"/>
            </p:nvSpPr>
            <p:spPr>
              <a:xfrm>
                <a:off x="4702059" y="880592"/>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Oval 11">
                <a:extLst>
                  <a:ext uri="{FF2B5EF4-FFF2-40B4-BE49-F238E27FC236}">
                    <a16:creationId xmlns:a16="http://schemas.microsoft.com/office/drawing/2014/main" id="{B67A8B79-3441-4CEE-82A3-001ECBD4DD6C}"/>
                  </a:ext>
                </a:extLst>
              </p:cNvPr>
              <p:cNvSpPr/>
              <p:nvPr userDrawn="1"/>
            </p:nvSpPr>
            <p:spPr>
              <a:xfrm>
                <a:off x="5200227" y="115344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Oval 11">
                <a:extLst>
                  <a:ext uri="{FF2B5EF4-FFF2-40B4-BE49-F238E27FC236}">
                    <a16:creationId xmlns:a16="http://schemas.microsoft.com/office/drawing/2014/main" id="{39EC19EA-7198-4F0B-A95B-49D0CF19C8F2}"/>
                  </a:ext>
                </a:extLst>
              </p:cNvPr>
              <p:cNvSpPr/>
              <p:nvPr userDrawn="1"/>
            </p:nvSpPr>
            <p:spPr>
              <a:xfrm>
                <a:off x="5945245" y="1484448"/>
                <a:ext cx="701108" cy="7011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Oval 11">
                <a:extLst>
                  <a:ext uri="{FF2B5EF4-FFF2-40B4-BE49-F238E27FC236}">
                    <a16:creationId xmlns:a16="http://schemas.microsoft.com/office/drawing/2014/main" id="{6F4820F4-E538-4700-880A-FA8685A41A3B}"/>
                  </a:ext>
                </a:extLst>
              </p:cNvPr>
              <p:cNvSpPr/>
              <p:nvPr userDrawn="1"/>
            </p:nvSpPr>
            <p:spPr>
              <a:xfrm>
                <a:off x="6121822" y="179221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Oval 11">
                <a:extLst>
                  <a:ext uri="{FF2B5EF4-FFF2-40B4-BE49-F238E27FC236}">
                    <a16:creationId xmlns:a16="http://schemas.microsoft.com/office/drawing/2014/main" id="{413F6B1E-425D-4873-9467-3AC4066BB2ED}"/>
                  </a:ext>
                </a:extLst>
              </p:cNvPr>
              <p:cNvSpPr/>
              <p:nvPr userDrawn="1"/>
            </p:nvSpPr>
            <p:spPr>
              <a:xfrm>
                <a:off x="4251327" y="1369850"/>
                <a:ext cx="2136016" cy="213601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사다리꼴 70">
                <a:extLst>
                  <a:ext uri="{FF2B5EF4-FFF2-40B4-BE49-F238E27FC236}">
                    <a16:creationId xmlns:a16="http://schemas.microsoft.com/office/drawing/2014/main" id="{B0CB0B17-591E-4DAC-A92C-EBD6A95CAE9D}"/>
                  </a:ext>
                </a:extLst>
              </p:cNvPr>
              <p:cNvSpPr/>
              <p:nvPr userDrawn="1"/>
            </p:nvSpPr>
            <p:spPr>
              <a:xfrm>
                <a:off x="4765704" y="248706"/>
                <a:ext cx="608632" cy="121615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72" name="그룹 71">
              <a:extLst>
                <a:ext uri="{FF2B5EF4-FFF2-40B4-BE49-F238E27FC236}">
                  <a16:creationId xmlns:a16="http://schemas.microsoft.com/office/drawing/2014/main" id="{0273FAE2-233C-451C-ABAD-157761C173D3}"/>
                </a:ext>
              </a:extLst>
            </p:cNvPr>
            <p:cNvGrpSpPr/>
            <p:nvPr userDrawn="1"/>
          </p:nvGrpSpPr>
          <p:grpSpPr>
            <a:xfrm>
              <a:off x="4249055" y="497586"/>
              <a:ext cx="645890" cy="1241591"/>
              <a:chOff x="5304862" y="-789923"/>
              <a:chExt cx="645890" cy="1241591"/>
            </a:xfrm>
          </p:grpSpPr>
          <p:grpSp>
            <p:nvGrpSpPr>
              <p:cNvPr id="73" name="그룹 72">
                <a:extLst>
                  <a:ext uri="{FF2B5EF4-FFF2-40B4-BE49-F238E27FC236}">
                    <a16:creationId xmlns:a16="http://schemas.microsoft.com/office/drawing/2014/main" id="{F294317C-D093-4716-BC39-F4EDB7B37133}"/>
                  </a:ext>
                </a:extLst>
              </p:cNvPr>
              <p:cNvGrpSpPr/>
              <p:nvPr userDrawn="1"/>
            </p:nvGrpSpPr>
            <p:grpSpPr>
              <a:xfrm>
                <a:off x="5377232" y="-789923"/>
                <a:ext cx="495969" cy="1052585"/>
                <a:chOff x="5868144" y="-857099"/>
                <a:chExt cx="495969" cy="1052585"/>
              </a:xfrm>
            </p:grpSpPr>
            <p:sp>
              <p:nvSpPr>
                <p:cNvPr id="78" name="이등변 삼각형 49">
                  <a:extLst>
                    <a:ext uri="{FF2B5EF4-FFF2-40B4-BE49-F238E27FC236}">
                      <a16:creationId xmlns:a16="http://schemas.microsoft.com/office/drawing/2014/main" id="{28122585-D90D-4D44-AC50-0A8C9106EF95}"/>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자유형: 도형 78">
                  <a:extLst>
                    <a:ext uri="{FF2B5EF4-FFF2-40B4-BE49-F238E27FC236}">
                      <a16:creationId xmlns:a16="http://schemas.microsoft.com/office/drawing/2014/main" id="{CA4A1B48-5DCF-4240-B908-5565A0B620C1}"/>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자유형: 도형 79">
                  <a:extLst>
                    <a:ext uri="{FF2B5EF4-FFF2-40B4-BE49-F238E27FC236}">
                      <a16:creationId xmlns:a16="http://schemas.microsoft.com/office/drawing/2014/main" id="{28D35705-FE6E-444A-A4F2-216FB36C2D3C}"/>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4" name="타원 73">
                <a:extLst>
                  <a:ext uri="{FF2B5EF4-FFF2-40B4-BE49-F238E27FC236}">
                    <a16:creationId xmlns:a16="http://schemas.microsoft.com/office/drawing/2014/main" id="{833271DD-6F14-4B18-BE97-D6CF7744263D}"/>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직사각형 74">
                <a:extLst>
                  <a:ext uri="{FF2B5EF4-FFF2-40B4-BE49-F238E27FC236}">
                    <a16:creationId xmlns:a16="http://schemas.microsoft.com/office/drawing/2014/main" id="{32141932-F9EE-4187-BBBC-79F2AADC7FB5}"/>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자유형: 도형 75">
                <a:extLst>
                  <a:ext uri="{FF2B5EF4-FFF2-40B4-BE49-F238E27FC236}">
                    <a16:creationId xmlns:a16="http://schemas.microsoft.com/office/drawing/2014/main" id="{C4A28A23-9A45-480D-9AE0-AC8E03B407E4}"/>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자유형: 도형 76">
                <a:extLst>
                  <a:ext uri="{FF2B5EF4-FFF2-40B4-BE49-F238E27FC236}">
                    <a16:creationId xmlns:a16="http://schemas.microsoft.com/office/drawing/2014/main" id="{E5282C72-98DB-48D8-88FE-2DFA994D4B88}"/>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10" name="Text Placeholder 9"/>
          <p:cNvSpPr>
            <a:spLocks noGrp="1"/>
          </p:cNvSpPr>
          <p:nvPr>
            <p:ph type="body" sz="quarter" idx="10" hasCustomPrompt="1"/>
          </p:nvPr>
        </p:nvSpPr>
        <p:spPr>
          <a:xfrm>
            <a:off x="2616057" y="2931790"/>
            <a:ext cx="3894936"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2615909" y="3579862"/>
            <a:ext cx="3894936"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grpSp>
        <p:nvGrpSpPr>
          <p:cNvPr id="3" name="Group 2"/>
          <p:cNvGrpSpPr/>
          <p:nvPr userDrawn="1"/>
        </p:nvGrpSpPr>
        <p:grpSpPr>
          <a:xfrm>
            <a:off x="6535596" y="1104508"/>
            <a:ext cx="672848" cy="486211"/>
            <a:chOff x="6495678" y="1779663"/>
            <a:chExt cx="672848" cy="486211"/>
          </a:xfrm>
        </p:grpSpPr>
        <p:sp>
          <p:nvSpPr>
            <p:cNvPr id="17" name="Oval 16"/>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Oval 17"/>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Oval 18"/>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19"/>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1" name="Group 20"/>
          <p:cNvGrpSpPr/>
          <p:nvPr userDrawn="1"/>
        </p:nvGrpSpPr>
        <p:grpSpPr>
          <a:xfrm>
            <a:off x="2098952" y="2183144"/>
            <a:ext cx="524595" cy="379081"/>
            <a:chOff x="6495678" y="1779663"/>
            <a:chExt cx="672848" cy="486211"/>
          </a:xfrm>
        </p:grpSpPr>
        <p:sp>
          <p:nvSpPr>
            <p:cNvPr id="22" name="Oval 21"/>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22"/>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23"/>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Oval 24"/>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7918355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asic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48014"/>
            <a:ext cx="914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grpSp>
        <p:nvGrpSpPr>
          <p:cNvPr id="6" name="그룹 5">
            <a:extLst>
              <a:ext uri="{FF2B5EF4-FFF2-40B4-BE49-F238E27FC236}">
                <a16:creationId xmlns:a16="http://schemas.microsoft.com/office/drawing/2014/main" id="{3F6939C0-0F9C-4BB0-BE6D-CDFDBD48B8E1}"/>
              </a:ext>
            </a:extLst>
          </p:cNvPr>
          <p:cNvGrpSpPr/>
          <p:nvPr userDrawn="1"/>
        </p:nvGrpSpPr>
        <p:grpSpPr>
          <a:xfrm>
            <a:off x="8001641" y="3940074"/>
            <a:ext cx="1142359" cy="1189066"/>
            <a:chOff x="4572000" y="387072"/>
            <a:chExt cx="4569687" cy="4756528"/>
          </a:xfrm>
        </p:grpSpPr>
        <p:sp>
          <p:nvSpPr>
            <p:cNvPr id="7" name="자유형: 도형 6">
              <a:extLst>
                <a:ext uri="{FF2B5EF4-FFF2-40B4-BE49-F238E27FC236}">
                  <a16:creationId xmlns:a16="http://schemas.microsoft.com/office/drawing/2014/main" id="{D9278269-D816-4377-921A-50AEC083B847}"/>
                </a:ext>
              </a:extLst>
            </p:cNvPr>
            <p:cNvSpPr/>
            <p:nvPr userDrawn="1"/>
          </p:nvSpPr>
          <p:spPr>
            <a:xfrm>
              <a:off x="4572000" y="1408870"/>
              <a:ext cx="4569687" cy="3734730"/>
            </a:xfrm>
            <a:custGeom>
              <a:avLst/>
              <a:gdLst>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63923 w 4569687"/>
                <a:gd name="connsiteY30" fmla="*/ 3304336 h 3734631"/>
                <a:gd name="connsiteX31" fmla="*/ 1334207 w 4569687"/>
                <a:gd name="connsiteY31" fmla="*/ 3340352 h 3734631"/>
                <a:gd name="connsiteX32" fmla="*/ 1046262 w 4569687"/>
                <a:gd name="connsiteY32" fmla="*/ 3459623 h 3734631"/>
                <a:gd name="connsiteX33" fmla="*/ 647319 w 4569687"/>
                <a:gd name="connsiteY33" fmla="*/ 3134475 h 3734631"/>
                <a:gd name="connsiteX34" fmla="*/ 642925 w 4569687"/>
                <a:gd name="connsiteY34" fmla="*/ 3090891 h 3734631"/>
                <a:gd name="connsiteX35" fmla="*/ 634894 w 4569687"/>
                <a:gd name="connsiteY35" fmla="*/ 3098188 h 3734631"/>
                <a:gd name="connsiteX36" fmla="*/ 407216 w 4569687"/>
                <a:gd name="connsiteY36" fmla="*/ 3167734 h 3734631"/>
                <a:gd name="connsiteX37" fmla="*/ 0 w 4569687"/>
                <a:gd name="connsiteY37" fmla="*/ 2760518 h 3734631"/>
                <a:gd name="connsiteX38" fmla="*/ 407216 w 4569687"/>
                <a:gd name="connsiteY38" fmla="*/ 2353302 h 3734631"/>
                <a:gd name="connsiteX39" fmla="*/ 489284 w 4569687"/>
                <a:gd name="connsiteY39" fmla="*/ 2361575 h 3734631"/>
                <a:gd name="connsiteX40" fmla="*/ 508084 w 4569687"/>
                <a:gd name="connsiteY40" fmla="*/ 2367411 h 3734631"/>
                <a:gd name="connsiteX41" fmla="*/ 503849 w 4569687"/>
                <a:gd name="connsiteY41" fmla="*/ 2325400 h 3734631"/>
                <a:gd name="connsiteX42" fmla="*/ 1121688 w 4569687"/>
                <a:gd name="connsiteY42" fmla="*/ 1707561 h 3734631"/>
                <a:gd name="connsiteX43" fmla="*/ 1246204 w 4569687"/>
                <a:gd name="connsiteY43" fmla="*/ 1720113 h 3734631"/>
                <a:gd name="connsiteX44" fmla="*/ 1284356 w 4569687"/>
                <a:gd name="connsiteY44" fmla="*/ 1731957 h 3734631"/>
                <a:gd name="connsiteX45" fmla="*/ 1305976 w 4569687"/>
                <a:gd name="connsiteY45" fmla="*/ 1705754 h 3734631"/>
                <a:gd name="connsiteX46" fmla="*/ 1742854 w 4569687"/>
                <a:gd name="connsiteY46" fmla="*/ 1524793 h 3734631"/>
                <a:gd name="connsiteX47" fmla="*/ 1760288 w 4569687"/>
                <a:gd name="connsiteY47" fmla="*/ 1526551 h 3734631"/>
                <a:gd name="connsiteX48" fmla="*/ 1748032 w 4569687"/>
                <a:gd name="connsiteY48" fmla="*/ 1487068 h 3734631"/>
                <a:gd name="connsiteX49" fmla="*/ 1742854 w 4569687"/>
                <a:gd name="connsiteY49" fmla="*/ 1435701 h 3734631"/>
                <a:gd name="connsiteX50" fmla="*/ 1946367 w 4569687"/>
                <a:gd name="connsiteY50" fmla="*/ 1185999 h 3734631"/>
                <a:gd name="connsiteX51" fmla="*/ 1956892 w 4569687"/>
                <a:gd name="connsiteY51" fmla="*/ 1184938 h 3734631"/>
                <a:gd name="connsiteX52" fmla="*/ 1963928 w 4569687"/>
                <a:gd name="connsiteY52" fmla="*/ 1115143 h 3734631"/>
                <a:gd name="connsiteX53" fmla="*/ 2450363 w 4569687"/>
                <a:gd name="connsiteY53" fmla="*/ 718687 h 3734631"/>
                <a:gd name="connsiteX54" fmla="*/ 2520904 w 4569687"/>
                <a:gd name="connsiteY54" fmla="*/ 725798 h 3734631"/>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34207 w 4569687"/>
                <a:gd name="connsiteY30" fmla="*/ 3340352 h 3734631"/>
                <a:gd name="connsiteX31" fmla="*/ 1046262 w 4569687"/>
                <a:gd name="connsiteY31" fmla="*/ 3459623 h 3734631"/>
                <a:gd name="connsiteX32" fmla="*/ 647319 w 4569687"/>
                <a:gd name="connsiteY32" fmla="*/ 3134475 h 3734631"/>
                <a:gd name="connsiteX33" fmla="*/ 642925 w 4569687"/>
                <a:gd name="connsiteY33" fmla="*/ 3090891 h 3734631"/>
                <a:gd name="connsiteX34" fmla="*/ 634894 w 4569687"/>
                <a:gd name="connsiteY34" fmla="*/ 3098188 h 3734631"/>
                <a:gd name="connsiteX35" fmla="*/ 407216 w 4569687"/>
                <a:gd name="connsiteY35" fmla="*/ 3167734 h 3734631"/>
                <a:gd name="connsiteX36" fmla="*/ 0 w 4569687"/>
                <a:gd name="connsiteY36" fmla="*/ 2760518 h 3734631"/>
                <a:gd name="connsiteX37" fmla="*/ 407216 w 4569687"/>
                <a:gd name="connsiteY37" fmla="*/ 2353302 h 3734631"/>
                <a:gd name="connsiteX38" fmla="*/ 489284 w 4569687"/>
                <a:gd name="connsiteY38" fmla="*/ 2361575 h 3734631"/>
                <a:gd name="connsiteX39" fmla="*/ 508084 w 4569687"/>
                <a:gd name="connsiteY39" fmla="*/ 2367411 h 3734631"/>
                <a:gd name="connsiteX40" fmla="*/ 503849 w 4569687"/>
                <a:gd name="connsiteY40" fmla="*/ 2325400 h 3734631"/>
                <a:gd name="connsiteX41" fmla="*/ 1121688 w 4569687"/>
                <a:gd name="connsiteY41" fmla="*/ 1707561 h 3734631"/>
                <a:gd name="connsiteX42" fmla="*/ 1246204 w 4569687"/>
                <a:gd name="connsiteY42" fmla="*/ 1720113 h 3734631"/>
                <a:gd name="connsiteX43" fmla="*/ 1284356 w 4569687"/>
                <a:gd name="connsiteY43" fmla="*/ 1731957 h 3734631"/>
                <a:gd name="connsiteX44" fmla="*/ 1305976 w 4569687"/>
                <a:gd name="connsiteY44" fmla="*/ 1705754 h 3734631"/>
                <a:gd name="connsiteX45" fmla="*/ 1742854 w 4569687"/>
                <a:gd name="connsiteY45" fmla="*/ 1524793 h 3734631"/>
                <a:gd name="connsiteX46" fmla="*/ 1760288 w 4569687"/>
                <a:gd name="connsiteY46" fmla="*/ 1526551 h 3734631"/>
                <a:gd name="connsiteX47" fmla="*/ 1748032 w 4569687"/>
                <a:gd name="connsiteY47" fmla="*/ 1487068 h 3734631"/>
                <a:gd name="connsiteX48" fmla="*/ 1742854 w 4569687"/>
                <a:gd name="connsiteY48" fmla="*/ 1435701 h 3734631"/>
                <a:gd name="connsiteX49" fmla="*/ 1946367 w 4569687"/>
                <a:gd name="connsiteY49" fmla="*/ 1185999 h 3734631"/>
                <a:gd name="connsiteX50" fmla="*/ 1956892 w 4569687"/>
                <a:gd name="connsiteY50" fmla="*/ 1184938 h 3734631"/>
                <a:gd name="connsiteX51" fmla="*/ 1963928 w 4569687"/>
                <a:gd name="connsiteY51" fmla="*/ 1115143 h 3734631"/>
                <a:gd name="connsiteX52" fmla="*/ 2450363 w 4569687"/>
                <a:gd name="connsiteY52" fmla="*/ 718687 h 3734631"/>
                <a:gd name="connsiteX53" fmla="*/ 2520904 w 4569687"/>
                <a:gd name="connsiteY53" fmla="*/ 725798 h 3734631"/>
                <a:gd name="connsiteX54" fmla="*/ 2611712 w 4569687"/>
                <a:gd name="connsiteY54" fmla="*/ 0 h 3734631"/>
                <a:gd name="connsiteX0" fmla="*/ 2611712 w 4569687"/>
                <a:gd name="connsiteY0" fmla="*/ 0 h 3743131"/>
                <a:gd name="connsiteX1" fmla="*/ 2927539 w 4569687"/>
                <a:gd name="connsiteY1" fmla="*/ 0 h 3743131"/>
                <a:gd name="connsiteX2" fmla="*/ 3010471 w 4569687"/>
                <a:gd name="connsiteY2" fmla="*/ 662843 h 3743131"/>
                <a:gd name="connsiteX3" fmla="*/ 3062414 w 4569687"/>
                <a:gd name="connsiteY3" fmla="*/ 672782 h 3743131"/>
                <a:gd name="connsiteX4" fmla="*/ 3375104 w 4569687"/>
                <a:gd name="connsiteY4" fmla="*/ 893768 h 3743131"/>
                <a:gd name="connsiteX5" fmla="*/ 3401966 w 4569687"/>
                <a:gd name="connsiteY5" fmla="*/ 943258 h 3743131"/>
                <a:gd name="connsiteX6" fmla="*/ 3444529 w 4569687"/>
                <a:gd name="connsiteY6" fmla="*/ 938967 h 3743131"/>
                <a:gd name="connsiteX7" fmla="*/ 3941882 w 4569687"/>
                <a:gd name="connsiteY7" fmla="*/ 1268635 h 3743131"/>
                <a:gd name="connsiteX8" fmla="*/ 3950232 w 4569687"/>
                <a:gd name="connsiteY8" fmla="*/ 1295533 h 3743131"/>
                <a:gd name="connsiteX9" fmla="*/ 3968452 w 4569687"/>
                <a:gd name="connsiteY9" fmla="*/ 1289878 h 3743131"/>
                <a:gd name="connsiteX10" fmla="*/ 4041773 w 4569687"/>
                <a:gd name="connsiteY10" fmla="*/ 1282486 h 3743131"/>
                <a:gd name="connsiteX11" fmla="*/ 4398197 w 4569687"/>
                <a:gd name="connsiteY11" fmla="*/ 1572980 h 3743131"/>
                <a:gd name="connsiteX12" fmla="*/ 4401113 w 4569687"/>
                <a:gd name="connsiteY12" fmla="*/ 1601912 h 3743131"/>
                <a:gd name="connsiteX13" fmla="*/ 4509768 w 4569687"/>
                <a:gd name="connsiteY13" fmla="*/ 1612865 h 3743131"/>
                <a:gd name="connsiteX14" fmla="*/ 4569687 w 4569687"/>
                <a:gd name="connsiteY14" fmla="*/ 1630661 h 3743131"/>
                <a:gd name="connsiteX15" fmla="*/ 4569687 w 4569687"/>
                <a:gd name="connsiteY15" fmla="*/ 3685776 h 3743131"/>
                <a:gd name="connsiteX16" fmla="*/ 4479175 w 4569687"/>
                <a:gd name="connsiteY16" fmla="*/ 3694900 h 3743131"/>
                <a:gd name="connsiteX17" fmla="*/ 4083674 w 4569687"/>
                <a:gd name="connsiteY17" fmla="*/ 3574092 h 3743131"/>
                <a:gd name="connsiteX18" fmla="*/ 4051094 w 4569687"/>
                <a:gd name="connsiteY18" fmla="*/ 3547210 h 3743131"/>
                <a:gd name="connsiteX19" fmla="*/ 4009782 w 4569687"/>
                <a:gd name="connsiteY19" fmla="*/ 3581295 h 3743131"/>
                <a:gd name="connsiteX20" fmla="*/ 3782104 w 4569687"/>
                <a:gd name="connsiteY20" fmla="*/ 3650841 h 3743131"/>
                <a:gd name="connsiteX21" fmla="*/ 3494159 w 4569687"/>
                <a:gd name="connsiteY21" fmla="*/ 3531570 h 3743131"/>
                <a:gd name="connsiteX22" fmla="*/ 3452428 w 4569687"/>
                <a:gd name="connsiteY22" fmla="*/ 3480992 h 3743131"/>
                <a:gd name="connsiteX23" fmla="*/ 3441126 w 4569687"/>
                <a:gd name="connsiteY23" fmla="*/ 3501813 h 3743131"/>
                <a:gd name="connsiteX24" fmla="*/ 3103456 w 4569687"/>
                <a:gd name="connsiteY24" fmla="*/ 3681351 h 3743131"/>
                <a:gd name="connsiteX25" fmla="*/ 2815511 w 4569687"/>
                <a:gd name="connsiteY25" fmla="*/ 3562080 h 3743131"/>
                <a:gd name="connsiteX26" fmla="*/ 2772231 w 4569687"/>
                <a:gd name="connsiteY26" fmla="*/ 3509625 h 3743131"/>
                <a:gd name="connsiteX27" fmla="*/ 2697608 w 4569687"/>
                <a:gd name="connsiteY27" fmla="*/ 3571194 h 3743131"/>
                <a:gd name="connsiteX28" fmla="*/ 2162552 w 4569687"/>
                <a:gd name="connsiteY28" fmla="*/ 3734631 h 3743131"/>
                <a:gd name="connsiteX29" fmla="*/ 1334207 w 4569687"/>
                <a:gd name="connsiteY29" fmla="*/ 3340352 h 3743131"/>
                <a:gd name="connsiteX30" fmla="*/ 1046262 w 4569687"/>
                <a:gd name="connsiteY30" fmla="*/ 3459623 h 3743131"/>
                <a:gd name="connsiteX31" fmla="*/ 647319 w 4569687"/>
                <a:gd name="connsiteY31" fmla="*/ 3134475 h 3743131"/>
                <a:gd name="connsiteX32" fmla="*/ 642925 w 4569687"/>
                <a:gd name="connsiteY32" fmla="*/ 3090891 h 3743131"/>
                <a:gd name="connsiteX33" fmla="*/ 634894 w 4569687"/>
                <a:gd name="connsiteY33" fmla="*/ 3098188 h 3743131"/>
                <a:gd name="connsiteX34" fmla="*/ 407216 w 4569687"/>
                <a:gd name="connsiteY34" fmla="*/ 3167734 h 3743131"/>
                <a:gd name="connsiteX35" fmla="*/ 0 w 4569687"/>
                <a:gd name="connsiteY35" fmla="*/ 2760518 h 3743131"/>
                <a:gd name="connsiteX36" fmla="*/ 407216 w 4569687"/>
                <a:gd name="connsiteY36" fmla="*/ 2353302 h 3743131"/>
                <a:gd name="connsiteX37" fmla="*/ 489284 w 4569687"/>
                <a:gd name="connsiteY37" fmla="*/ 2361575 h 3743131"/>
                <a:gd name="connsiteX38" fmla="*/ 508084 w 4569687"/>
                <a:gd name="connsiteY38" fmla="*/ 2367411 h 3743131"/>
                <a:gd name="connsiteX39" fmla="*/ 503849 w 4569687"/>
                <a:gd name="connsiteY39" fmla="*/ 2325400 h 3743131"/>
                <a:gd name="connsiteX40" fmla="*/ 1121688 w 4569687"/>
                <a:gd name="connsiteY40" fmla="*/ 1707561 h 3743131"/>
                <a:gd name="connsiteX41" fmla="*/ 1246204 w 4569687"/>
                <a:gd name="connsiteY41" fmla="*/ 1720113 h 3743131"/>
                <a:gd name="connsiteX42" fmla="*/ 1284356 w 4569687"/>
                <a:gd name="connsiteY42" fmla="*/ 1731957 h 3743131"/>
                <a:gd name="connsiteX43" fmla="*/ 1305976 w 4569687"/>
                <a:gd name="connsiteY43" fmla="*/ 1705754 h 3743131"/>
                <a:gd name="connsiteX44" fmla="*/ 1742854 w 4569687"/>
                <a:gd name="connsiteY44" fmla="*/ 1524793 h 3743131"/>
                <a:gd name="connsiteX45" fmla="*/ 1760288 w 4569687"/>
                <a:gd name="connsiteY45" fmla="*/ 1526551 h 3743131"/>
                <a:gd name="connsiteX46" fmla="*/ 1748032 w 4569687"/>
                <a:gd name="connsiteY46" fmla="*/ 1487068 h 3743131"/>
                <a:gd name="connsiteX47" fmla="*/ 1742854 w 4569687"/>
                <a:gd name="connsiteY47" fmla="*/ 1435701 h 3743131"/>
                <a:gd name="connsiteX48" fmla="*/ 1946367 w 4569687"/>
                <a:gd name="connsiteY48" fmla="*/ 1185999 h 3743131"/>
                <a:gd name="connsiteX49" fmla="*/ 1956892 w 4569687"/>
                <a:gd name="connsiteY49" fmla="*/ 1184938 h 3743131"/>
                <a:gd name="connsiteX50" fmla="*/ 1963928 w 4569687"/>
                <a:gd name="connsiteY50" fmla="*/ 1115143 h 3743131"/>
                <a:gd name="connsiteX51" fmla="*/ 2450363 w 4569687"/>
                <a:gd name="connsiteY51" fmla="*/ 718687 h 3743131"/>
                <a:gd name="connsiteX52" fmla="*/ 2520904 w 4569687"/>
                <a:gd name="connsiteY52" fmla="*/ 725798 h 3743131"/>
                <a:gd name="connsiteX53" fmla="*/ 2611712 w 4569687"/>
                <a:gd name="connsiteY53" fmla="*/ 0 h 3743131"/>
                <a:gd name="connsiteX0" fmla="*/ 2611712 w 4569687"/>
                <a:gd name="connsiteY0" fmla="*/ 0 h 3741630"/>
                <a:gd name="connsiteX1" fmla="*/ 2927539 w 4569687"/>
                <a:gd name="connsiteY1" fmla="*/ 0 h 3741630"/>
                <a:gd name="connsiteX2" fmla="*/ 3010471 w 4569687"/>
                <a:gd name="connsiteY2" fmla="*/ 662843 h 3741630"/>
                <a:gd name="connsiteX3" fmla="*/ 3062414 w 4569687"/>
                <a:gd name="connsiteY3" fmla="*/ 672782 h 3741630"/>
                <a:gd name="connsiteX4" fmla="*/ 3375104 w 4569687"/>
                <a:gd name="connsiteY4" fmla="*/ 893768 h 3741630"/>
                <a:gd name="connsiteX5" fmla="*/ 3401966 w 4569687"/>
                <a:gd name="connsiteY5" fmla="*/ 943258 h 3741630"/>
                <a:gd name="connsiteX6" fmla="*/ 3444529 w 4569687"/>
                <a:gd name="connsiteY6" fmla="*/ 938967 h 3741630"/>
                <a:gd name="connsiteX7" fmla="*/ 3941882 w 4569687"/>
                <a:gd name="connsiteY7" fmla="*/ 1268635 h 3741630"/>
                <a:gd name="connsiteX8" fmla="*/ 3950232 w 4569687"/>
                <a:gd name="connsiteY8" fmla="*/ 1295533 h 3741630"/>
                <a:gd name="connsiteX9" fmla="*/ 3968452 w 4569687"/>
                <a:gd name="connsiteY9" fmla="*/ 1289878 h 3741630"/>
                <a:gd name="connsiteX10" fmla="*/ 4041773 w 4569687"/>
                <a:gd name="connsiteY10" fmla="*/ 1282486 h 3741630"/>
                <a:gd name="connsiteX11" fmla="*/ 4398197 w 4569687"/>
                <a:gd name="connsiteY11" fmla="*/ 1572980 h 3741630"/>
                <a:gd name="connsiteX12" fmla="*/ 4401113 w 4569687"/>
                <a:gd name="connsiteY12" fmla="*/ 1601912 h 3741630"/>
                <a:gd name="connsiteX13" fmla="*/ 4509768 w 4569687"/>
                <a:gd name="connsiteY13" fmla="*/ 1612865 h 3741630"/>
                <a:gd name="connsiteX14" fmla="*/ 4569687 w 4569687"/>
                <a:gd name="connsiteY14" fmla="*/ 1630661 h 3741630"/>
                <a:gd name="connsiteX15" fmla="*/ 4569687 w 4569687"/>
                <a:gd name="connsiteY15" fmla="*/ 3685776 h 3741630"/>
                <a:gd name="connsiteX16" fmla="*/ 4479175 w 4569687"/>
                <a:gd name="connsiteY16" fmla="*/ 3694900 h 3741630"/>
                <a:gd name="connsiteX17" fmla="*/ 4083674 w 4569687"/>
                <a:gd name="connsiteY17" fmla="*/ 3574092 h 3741630"/>
                <a:gd name="connsiteX18" fmla="*/ 4051094 w 4569687"/>
                <a:gd name="connsiteY18" fmla="*/ 3547210 h 3741630"/>
                <a:gd name="connsiteX19" fmla="*/ 4009782 w 4569687"/>
                <a:gd name="connsiteY19" fmla="*/ 3581295 h 3741630"/>
                <a:gd name="connsiteX20" fmla="*/ 3782104 w 4569687"/>
                <a:gd name="connsiteY20" fmla="*/ 3650841 h 3741630"/>
                <a:gd name="connsiteX21" fmla="*/ 3494159 w 4569687"/>
                <a:gd name="connsiteY21" fmla="*/ 3531570 h 3741630"/>
                <a:gd name="connsiteX22" fmla="*/ 3452428 w 4569687"/>
                <a:gd name="connsiteY22" fmla="*/ 3480992 h 3741630"/>
                <a:gd name="connsiteX23" fmla="*/ 3441126 w 4569687"/>
                <a:gd name="connsiteY23" fmla="*/ 3501813 h 3741630"/>
                <a:gd name="connsiteX24" fmla="*/ 3103456 w 4569687"/>
                <a:gd name="connsiteY24" fmla="*/ 3681351 h 3741630"/>
                <a:gd name="connsiteX25" fmla="*/ 2815511 w 4569687"/>
                <a:gd name="connsiteY25" fmla="*/ 3562080 h 3741630"/>
                <a:gd name="connsiteX26" fmla="*/ 2772231 w 4569687"/>
                <a:gd name="connsiteY26" fmla="*/ 3509625 h 3741630"/>
                <a:gd name="connsiteX27" fmla="*/ 2697608 w 4569687"/>
                <a:gd name="connsiteY27" fmla="*/ 3571194 h 3741630"/>
                <a:gd name="connsiteX28" fmla="*/ 2162552 w 4569687"/>
                <a:gd name="connsiteY28" fmla="*/ 3734631 h 3741630"/>
                <a:gd name="connsiteX29" fmla="*/ 1390478 w 4569687"/>
                <a:gd name="connsiteY29" fmla="*/ 3368488 h 3741630"/>
                <a:gd name="connsiteX30" fmla="*/ 1046262 w 4569687"/>
                <a:gd name="connsiteY30" fmla="*/ 3459623 h 3741630"/>
                <a:gd name="connsiteX31" fmla="*/ 647319 w 4569687"/>
                <a:gd name="connsiteY31" fmla="*/ 3134475 h 3741630"/>
                <a:gd name="connsiteX32" fmla="*/ 642925 w 4569687"/>
                <a:gd name="connsiteY32" fmla="*/ 3090891 h 3741630"/>
                <a:gd name="connsiteX33" fmla="*/ 634894 w 4569687"/>
                <a:gd name="connsiteY33" fmla="*/ 3098188 h 3741630"/>
                <a:gd name="connsiteX34" fmla="*/ 407216 w 4569687"/>
                <a:gd name="connsiteY34" fmla="*/ 3167734 h 3741630"/>
                <a:gd name="connsiteX35" fmla="*/ 0 w 4569687"/>
                <a:gd name="connsiteY35" fmla="*/ 2760518 h 3741630"/>
                <a:gd name="connsiteX36" fmla="*/ 407216 w 4569687"/>
                <a:gd name="connsiteY36" fmla="*/ 2353302 h 3741630"/>
                <a:gd name="connsiteX37" fmla="*/ 489284 w 4569687"/>
                <a:gd name="connsiteY37" fmla="*/ 2361575 h 3741630"/>
                <a:gd name="connsiteX38" fmla="*/ 508084 w 4569687"/>
                <a:gd name="connsiteY38" fmla="*/ 2367411 h 3741630"/>
                <a:gd name="connsiteX39" fmla="*/ 503849 w 4569687"/>
                <a:gd name="connsiteY39" fmla="*/ 2325400 h 3741630"/>
                <a:gd name="connsiteX40" fmla="*/ 1121688 w 4569687"/>
                <a:gd name="connsiteY40" fmla="*/ 1707561 h 3741630"/>
                <a:gd name="connsiteX41" fmla="*/ 1246204 w 4569687"/>
                <a:gd name="connsiteY41" fmla="*/ 1720113 h 3741630"/>
                <a:gd name="connsiteX42" fmla="*/ 1284356 w 4569687"/>
                <a:gd name="connsiteY42" fmla="*/ 1731957 h 3741630"/>
                <a:gd name="connsiteX43" fmla="*/ 1305976 w 4569687"/>
                <a:gd name="connsiteY43" fmla="*/ 1705754 h 3741630"/>
                <a:gd name="connsiteX44" fmla="*/ 1742854 w 4569687"/>
                <a:gd name="connsiteY44" fmla="*/ 1524793 h 3741630"/>
                <a:gd name="connsiteX45" fmla="*/ 1760288 w 4569687"/>
                <a:gd name="connsiteY45" fmla="*/ 1526551 h 3741630"/>
                <a:gd name="connsiteX46" fmla="*/ 1748032 w 4569687"/>
                <a:gd name="connsiteY46" fmla="*/ 1487068 h 3741630"/>
                <a:gd name="connsiteX47" fmla="*/ 1742854 w 4569687"/>
                <a:gd name="connsiteY47" fmla="*/ 1435701 h 3741630"/>
                <a:gd name="connsiteX48" fmla="*/ 1946367 w 4569687"/>
                <a:gd name="connsiteY48" fmla="*/ 1185999 h 3741630"/>
                <a:gd name="connsiteX49" fmla="*/ 1956892 w 4569687"/>
                <a:gd name="connsiteY49" fmla="*/ 1184938 h 3741630"/>
                <a:gd name="connsiteX50" fmla="*/ 1963928 w 4569687"/>
                <a:gd name="connsiteY50" fmla="*/ 1115143 h 3741630"/>
                <a:gd name="connsiteX51" fmla="*/ 2450363 w 4569687"/>
                <a:gd name="connsiteY51" fmla="*/ 718687 h 3741630"/>
                <a:gd name="connsiteX52" fmla="*/ 2520904 w 4569687"/>
                <a:gd name="connsiteY52" fmla="*/ 725798 h 3741630"/>
                <a:gd name="connsiteX53" fmla="*/ 2611712 w 4569687"/>
                <a:gd name="connsiteY53" fmla="*/ 0 h 37416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569687" h="3734730">
                  <a:moveTo>
                    <a:pt x="2611712" y="0"/>
                  </a:moveTo>
                  <a:lnTo>
                    <a:pt x="2927539" y="0"/>
                  </a:lnTo>
                  <a:lnTo>
                    <a:pt x="3010471" y="662843"/>
                  </a:lnTo>
                  <a:lnTo>
                    <a:pt x="3062414" y="672782"/>
                  </a:lnTo>
                  <a:cubicBezTo>
                    <a:pt x="3191764" y="706062"/>
                    <a:pt x="3302353" y="786083"/>
                    <a:pt x="3375104" y="893768"/>
                  </a:cubicBezTo>
                  <a:lnTo>
                    <a:pt x="3401966" y="943258"/>
                  </a:lnTo>
                  <a:lnTo>
                    <a:pt x="3444529" y="938967"/>
                  </a:lnTo>
                  <a:cubicBezTo>
                    <a:pt x="3668109" y="938967"/>
                    <a:pt x="3859940" y="1074903"/>
                    <a:pt x="3941882" y="1268635"/>
                  </a:cubicBezTo>
                  <a:lnTo>
                    <a:pt x="3950232" y="1295533"/>
                  </a:lnTo>
                  <a:lnTo>
                    <a:pt x="3968452" y="1289878"/>
                  </a:lnTo>
                  <a:cubicBezTo>
                    <a:pt x="3992135" y="1285031"/>
                    <a:pt x="4016657" y="1282486"/>
                    <a:pt x="4041773" y="1282486"/>
                  </a:cubicBezTo>
                  <a:cubicBezTo>
                    <a:pt x="4217586" y="1282486"/>
                    <a:pt x="4364272" y="1407196"/>
                    <a:pt x="4398197" y="1572980"/>
                  </a:cubicBezTo>
                  <a:lnTo>
                    <a:pt x="4401113" y="1601912"/>
                  </a:lnTo>
                  <a:lnTo>
                    <a:pt x="4509768" y="1612865"/>
                  </a:lnTo>
                  <a:lnTo>
                    <a:pt x="4569687" y="1630661"/>
                  </a:lnTo>
                  <a:lnTo>
                    <a:pt x="4569687" y="3685776"/>
                  </a:lnTo>
                  <a:lnTo>
                    <a:pt x="4479175" y="3694900"/>
                  </a:lnTo>
                  <a:cubicBezTo>
                    <a:pt x="4332673" y="3694900"/>
                    <a:pt x="4196572" y="3650364"/>
                    <a:pt x="4083674" y="3574092"/>
                  </a:cubicBezTo>
                  <a:lnTo>
                    <a:pt x="4051094" y="3547210"/>
                  </a:lnTo>
                  <a:lnTo>
                    <a:pt x="4009782" y="3581295"/>
                  </a:lnTo>
                  <a:cubicBezTo>
                    <a:pt x="3944790" y="3625203"/>
                    <a:pt x="3866441" y="3650841"/>
                    <a:pt x="3782104" y="3650841"/>
                  </a:cubicBezTo>
                  <a:cubicBezTo>
                    <a:pt x="3669655" y="3650841"/>
                    <a:pt x="3567851" y="3605262"/>
                    <a:pt x="3494159" y="3531570"/>
                  </a:cubicBezTo>
                  <a:lnTo>
                    <a:pt x="3452428" y="3480992"/>
                  </a:lnTo>
                  <a:lnTo>
                    <a:pt x="3441126" y="3501813"/>
                  </a:lnTo>
                  <a:cubicBezTo>
                    <a:pt x="3367946" y="3610134"/>
                    <a:pt x="3244018" y="3681351"/>
                    <a:pt x="3103456" y="3681351"/>
                  </a:cubicBezTo>
                  <a:cubicBezTo>
                    <a:pt x="2991007" y="3681351"/>
                    <a:pt x="2889203" y="3635772"/>
                    <a:pt x="2815511" y="3562080"/>
                  </a:cubicBezTo>
                  <a:lnTo>
                    <a:pt x="2772231" y="3509625"/>
                  </a:lnTo>
                  <a:lnTo>
                    <a:pt x="2697608" y="3571194"/>
                  </a:lnTo>
                  <a:cubicBezTo>
                    <a:pt x="2544873" y="3674380"/>
                    <a:pt x="2382991" y="3737583"/>
                    <a:pt x="2162552" y="3734631"/>
                  </a:cubicBezTo>
                  <a:cubicBezTo>
                    <a:pt x="1740716" y="3728982"/>
                    <a:pt x="1534323" y="3547967"/>
                    <a:pt x="1390478" y="3368488"/>
                  </a:cubicBezTo>
                  <a:cubicBezTo>
                    <a:pt x="1316786" y="3442180"/>
                    <a:pt x="1170122" y="3498625"/>
                    <a:pt x="1046262" y="3459623"/>
                  </a:cubicBezTo>
                  <a:cubicBezTo>
                    <a:pt x="922402" y="3420621"/>
                    <a:pt x="685290" y="3320037"/>
                    <a:pt x="647319" y="3134475"/>
                  </a:cubicBezTo>
                  <a:lnTo>
                    <a:pt x="642925" y="3090891"/>
                  </a:lnTo>
                  <a:lnTo>
                    <a:pt x="634894" y="3098188"/>
                  </a:lnTo>
                  <a:cubicBezTo>
                    <a:pt x="569902" y="3142096"/>
                    <a:pt x="491553" y="3167734"/>
                    <a:pt x="407216" y="3167734"/>
                  </a:cubicBezTo>
                  <a:cubicBezTo>
                    <a:pt x="182317" y="3167734"/>
                    <a:pt x="0" y="2985417"/>
                    <a:pt x="0" y="2760518"/>
                  </a:cubicBezTo>
                  <a:cubicBezTo>
                    <a:pt x="0" y="2535619"/>
                    <a:pt x="182317" y="2353302"/>
                    <a:pt x="407216" y="2353302"/>
                  </a:cubicBezTo>
                  <a:cubicBezTo>
                    <a:pt x="435328" y="2353302"/>
                    <a:pt x="462775" y="2356151"/>
                    <a:pt x="489284" y="2361575"/>
                  </a:cubicBezTo>
                  <a:lnTo>
                    <a:pt x="508084" y="2367411"/>
                  </a:lnTo>
                  <a:lnTo>
                    <a:pt x="503849" y="2325400"/>
                  </a:lnTo>
                  <a:cubicBezTo>
                    <a:pt x="503849" y="1984177"/>
                    <a:pt x="780465" y="1707561"/>
                    <a:pt x="1121688" y="1707561"/>
                  </a:cubicBezTo>
                  <a:cubicBezTo>
                    <a:pt x="1164341" y="1707561"/>
                    <a:pt x="1205984" y="1711883"/>
                    <a:pt x="1246204" y="1720113"/>
                  </a:cubicBezTo>
                  <a:lnTo>
                    <a:pt x="1284356" y="1731957"/>
                  </a:lnTo>
                  <a:lnTo>
                    <a:pt x="1305976" y="1705754"/>
                  </a:lnTo>
                  <a:cubicBezTo>
                    <a:pt x="1417783" y="1593947"/>
                    <a:pt x="1572242" y="1524793"/>
                    <a:pt x="1742854" y="1524793"/>
                  </a:cubicBezTo>
                  <a:lnTo>
                    <a:pt x="1760288" y="1526551"/>
                  </a:lnTo>
                  <a:lnTo>
                    <a:pt x="1748032" y="1487068"/>
                  </a:lnTo>
                  <a:cubicBezTo>
                    <a:pt x="1744637" y="1470476"/>
                    <a:pt x="1742854" y="1453297"/>
                    <a:pt x="1742854" y="1435701"/>
                  </a:cubicBezTo>
                  <a:cubicBezTo>
                    <a:pt x="1742854" y="1312531"/>
                    <a:pt x="1830222" y="1209766"/>
                    <a:pt x="1946367" y="1185999"/>
                  </a:cubicBezTo>
                  <a:lnTo>
                    <a:pt x="1956892" y="1184938"/>
                  </a:lnTo>
                  <a:lnTo>
                    <a:pt x="1963928" y="1115143"/>
                  </a:lnTo>
                  <a:cubicBezTo>
                    <a:pt x="2010227" y="888886"/>
                    <a:pt x="2210419" y="718687"/>
                    <a:pt x="2450363" y="718687"/>
                  </a:cubicBezTo>
                  <a:lnTo>
                    <a:pt x="2520904" y="725798"/>
                  </a:lnTo>
                  <a:lnTo>
                    <a:pt x="2611712"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nvGrpSpPr>
            <p:cNvPr id="8" name="그룹 7">
              <a:extLst>
                <a:ext uri="{FF2B5EF4-FFF2-40B4-BE49-F238E27FC236}">
                  <a16:creationId xmlns:a16="http://schemas.microsoft.com/office/drawing/2014/main" id="{D0429EA9-A20D-4800-80F6-48970138B795}"/>
                </a:ext>
              </a:extLst>
            </p:cNvPr>
            <p:cNvGrpSpPr/>
            <p:nvPr userDrawn="1"/>
          </p:nvGrpSpPr>
          <p:grpSpPr>
            <a:xfrm>
              <a:off x="6992136" y="387072"/>
              <a:ext cx="704897" cy="1355021"/>
              <a:chOff x="5304862" y="-789923"/>
              <a:chExt cx="645890" cy="1241591"/>
            </a:xfrm>
          </p:grpSpPr>
          <p:grpSp>
            <p:nvGrpSpPr>
              <p:cNvPr id="9" name="그룹 8">
                <a:extLst>
                  <a:ext uri="{FF2B5EF4-FFF2-40B4-BE49-F238E27FC236}">
                    <a16:creationId xmlns:a16="http://schemas.microsoft.com/office/drawing/2014/main" id="{4817FF4C-CE41-4E26-9FB9-CB745F3234F3}"/>
                  </a:ext>
                </a:extLst>
              </p:cNvPr>
              <p:cNvGrpSpPr/>
              <p:nvPr userDrawn="1"/>
            </p:nvGrpSpPr>
            <p:grpSpPr>
              <a:xfrm>
                <a:off x="5377232" y="-789923"/>
                <a:ext cx="495969" cy="1052585"/>
                <a:chOff x="5868144" y="-857099"/>
                <a:chExt cx="495969" cy="1052585"/>
              </a:xfrm>
            </p:grpSpPr>
            <p:sp>
              <p:nvSpPr>
                <p:cNvPr id="16" name="이등변 삼각형 49">
                  <a:extLst>
                    <a:ext uri="{FF2B5EF4-FFF2-40B4-BE49-F238E27FC236}">
                      <a16:creationId xmlns:a16="http://schemas.microsoft.com/office/drawing/2014/main" id="{688B8353-32F5-4D6E-81D9-D597B60FA9D3}"/>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자유형: 도형 16">
                  <a:extLst>
                    <a:ext uri="{FF2B5EF4-FFF2-40B4-BE49-F238E27FC236}">
                      <a16:creationId xmlns:a16="http://schemas.microsoft.com/office/drawing/2014/main" id="{155478D4-44EA-48AE-860F-E368AD673D03}"/>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자유형: 도형 17">
                  <a:extLst>
                    <a:ext uri="{FF2B5EF4-FFF2-40B4-BE49-F238E27FC236}">
                      <a16:creationId xmlns:a16="http://schemas.microsoft.com/office/drawing/2014/main" id="{1861CCC0-CB32-42D2-947D-1907817DDDAE}"/>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타원 11">
                <a:extLst>
                  <a:ext uri="{FF2B5EF4-FFF2-40B4-BE49-F238E27FC236}">
                    <a16:creationId xmlns:a16="http://schemas.microsoft.com/office/drawing/2014/main" id="{E3ED5D5D-DC92-4BF6-B431-CE8E43382FD0}"/>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57F372C6-9816-462E-83F5-DFD56E8AF164}"/>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자유형: 도형 13">
                <a:extLst>
                  <a:ext uri="{FF2B5EF4-FFF2-40B4-BE49-F238E27FC236}">
                    <a16:creationId xmlns:a16="http://schemas.microsoft.com/office/drawing/2014/main" id="{F07321F0-763D-431A-87E5-1BD5F333CAE1}"/>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자유형: 도형 14">
                <a:extLst>
                  <a:ext uri="{FF2B5EF4-FFF2-40B4-BE49-F238E27FC236}">
                    <a16:creationId xmlns:a16="http://schemas.microsoft.com/office/drawing/2014/main" id="{D39A1E25-A8B6-4EE4-8AC8-D262A0C0D580}"/>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Tree>
    <p:extLst>
      <p:ext uri="{BB962C8B-B14F-4D97-AF65-F5344CB8AC3E}">
        <p14:creationId xmlns:p14="http://schemas.microsoft.com/office/powerpoint/2010/main" val="425006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75712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sic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48014"/>
            <a:ext cx="9144000" cy="2160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grpSp>
        <p:nvGrpSpPr>
          <p:cNvPr id="6" name="그룹 5">
            <a:extLst>
              <a:ext uri="{FF2B5EF4-FFF2-40B4-BE49-F238E27FC236}">
                <a16:creationId xmlns:a16="http://schemas.microsoft.com/office/drawing/2014/main" id="{3F6939C0-0F9C-4BB0-BE6D-CDFDBD48B8E1}"/>
              </a:ext>
            </a:extLst>
          </p:cNvPr>
          <p:cNvGrpSpPr/>
          <p:nvPr userDrawn="1"/>
        </p:nvGrpSpPr>
        <p:grpSpPr>
          <a:xfrm>
            <a:off x="8001641" y="3940074"/>
            <a:ext cx="1142359" cy="1189066"/>
            <a:chOff x="4572000" y="387072"/>
            <a:chExt cx="4569687" cy="4756528"/>
          </a:xfrm>
        </p:grpSpPr>
        <p:sp>
          <p:nvSpPr>
            <p:cNvPr id="7" name="자유형: 도형 6">
              <a:extLst>
                <a:ext uri="{FF2B5EF4-FFF2-40B4-BE49-F238E27FC236}">
                  <a16:creationId xmlns:a16="http://schemas.microsoft.com/office/drawing/2014/main" id="{D9278269-D816-4377-921A-50AEC083B847}"/>
                </a:ext>
              </a:extLst>
            </p:cNvPr>
            <p:cNvSpPr/>
            <p:nvPr userDrawn="1"/>
          </p:nvSpPr>
          <p:spPr>
            <a:xfrm>
              <a:off x="4572000" y="1408870"/>
              <a:ext cx="4569687" cy="3734730"/>
            </a:xfrm>
            <a:custGeom>
              <a:avLst/>
              <a:gdLst>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63923 w 4569687"/>
                <a:gd name="connsiteY30" fmla="*/ 3304336 h 3734631"/>
                <a:gd name="connsiteX31" fmla="*/ 1334207 w 4569687"/>
                <a:gd name="connsiteY31" fmla="*/ 3340352 h 3734631"/>
                <a:gd name="connsiteX32" fmla="*/ 1046262 w 4569687"/>
                <a:gd name="connsiteY32" fmla="*/ 3459623 h 3734631"/>
                <a:gd name="connsiteX33" fmla="*/ 647319 w 4569687"/>
                <a:gd name="connsiteY33" fmla="*/ 3134475 h 3734631"/>
                <a:gd name="connsiteX34" fmla="*/ 642925 w 4569687"/>
                <a:gd name="connsiteY34" fmla="*/ 3090891 h 3734631"/>
                <a:gd name="connsiteX35" fmla="*/ 634894 w 4569687"/>
                <a:gd name="connsiteY35" fmla="*/ 3098188 h 3734631"/>
                <a:gd name="connsiteX36" fmla="*/ 407216 w 4569687"/>
                <a:gd name="connsiteY36" fmla="*/ 3167734 h 3734631"/>
                <a:gd name="connsiteX37" fmla="*/ 0 w 4569687"/>
                <a:gd name="connsiteY37" fmla="*/ 2760518 h 3734631"/>
                <a:gd name="connsiteX38" fmla="*/ 407216 w 4569687"/>
                <a:gd name="connsiteY38" fmla="*/ 2353302 h 3734631"/>
                <a:gd name="connsiteX39" fmla="*/ 489284 w 4569687"/>
                <a:gd name="connsiteY39" fmla="*/ 2361575 h 3734631"/>
                <a:gd name="connsiteX40" fmla="*/ 508084 w 4569687"/>
                <a:gd name="connsiteY40" fmla="*/ 2367411 h 3734631"/>
                <a:gd name="connsiteX41" fmla="*/ 503849 w 4569687"/>
                <a:gd name="connsiteY41" fmla="*/ 2325400 h 3734631"/>
                <a:gd name="connsiteX42" fmla="*/ 1121688 w 4569687"/>
                <a:gd name="connsiteY42" fmla="*/ 1707561 h 3734631"/>
                <a:gd name="connsiteX43" fmla="*/ 1246204 w 4569687"/>
                <a:gd name="connsiteY43" fmla="*/ 1720113 h 3734631"/>
                <a:gd name="connsiteX44" fmla="*/ 1284356 w 4569687"/>
                <a:gd name="connsiteY44" fmla="*/ 1731957 h 3734631"/>
                <a:gd name="connsiteX45" fmla="*/ 1305976 w 4569687"/>
                <a:gd name="connsiteY45" fmla="*/ 1705754 h 3734631"/>
                <a:gd name="connsiteX46" fmla="*/ 1742854 w 4569687"/>
                <a:gd name="connsiteY46" fmla="*/ 1524793 h 3734631"/>
                <a:gd name="connsiteX47" fmla="*/ 1760288 w 4569687"/>
                <a:gd name="connsiteY47" fmla="*/ 1526551 h 3734631"/>
                <a:gd name="connsiteX48" fmla="*/ 1748032 w 4569687"/>
                <a:gd name="connsiteY48" fmla="*/ 1487068 h 3734631"/>
                <a:gd name="connsiteX49" fmla="*/ 1742854 w 4569687"/>
                <a:gd name="connsiteY49" fmla="*/ 1435701 h 3734631"/>
                <a:gd name="connsiteX50" fmla="*/ 1946367 w 4569687"/>
                <a:gd name="connsiteY50" fmla="*/ 1185999 h 3734631"/>
                <a:gd name="connsiteX51" fmla="*/ 1956892 w 4569687"/>
                <a:gd name="connsiteY51" fmla="*/ 1184938 h 3734631"/>
                <a:gd name="connsiteX52" fmla="*/ 1963928 w 4569687"/>
                <a:gd name="connsiteY52" fmla="*/ 1115143 h 3734631"/>
                <a:gd name="connsiteX53" fmla="*/ 2450363 w 4569687"/>
                <a:gd name="connsiteY53" fmla="*/ 718687 h 3734631"/>
                <a:gd name="connsiteX54" fmla="*/ 2520904 w 4569687"/>
                <a:gd name="connsiteY54" fmla="*/ 725798 h 3734631"/>
                <a:gd name="connsiteX0" fmla="*/ 2611712 w 4569687"/>
                <a:gd name="connsiteY0" fmla="*/ 0 h 3734631"/>
                <a:gd name="connsiteX1" fmla="*/ 2927539 w 4569687"/>
                <a:gd name="connsiteY1" fmla="*/ 0 h 3734631"/>
                <a:gd name="connsiteX2" fmla="*/ 3010471 w 4569687"/>
                <a:gd name="connsiteY2" fmla="*/ 662843 h 3734631"/>
                <a:gd name="connsiteX3" fmla="*/ 3062414 w 4569687"/>
                <a:gd name="connsiteY3" fmla="*/ 672782 h 3734631"/>
                <a:gd name="connsiteX4" fmla="*/ 3375104 w 4569687"/>
                <a:gd name="connsiteY4" fmla="*/ 893768 h 3734631"/>
                <a:gd name="connsiteX5" fmla="*/ 3401966 w 4569687"/>
                <a:gd name="connsiteY5" fmla="*/ 943258 h 3734631"/>
                <a:gd name="connsiteX6" fmla="*/ 3444529 w 4569687"/>
                <a:gd name="connsiteY6" fmla="*/ 938967 h 3734631"/>
                <a:gd name="connsiteX7" fmla="*/ 3941882 w 4569687"/>
                <a:gd name="connsiteY7" fmla="*/ 1268635 h 3734631"/>
                <a:gd name="connsiteX8" fmla="*/ 3950232 w 4569687"/>
                <a:gd name="connsiteY8" fmla="*/ 1295533 h 3734631"/>
                <a:gd name="connsiteX9" fmla="*/ 3968452 w 4569687"/>
                <a:gd name="connsiteY9" fmla="*/ 1289878 h 3734631"/>
                <a:gd name="connsiteX10" fmla="*/ 4041773 w 4569687"/>
                <a:gd name="connsiteY10" fmla="*/ 1282486 h 3734631"/>
                <a:gd name="connsiteX11" fmla="*/ 4398197 w 4569687"/>
                <a:gd name="connsiteY11" fmla="*/ 1572980 h 3734631"/>
                <a:gd name="connsiteX12" fmla="*/ 4401113 w 4569687"/>
                <a:gd name="connsiteY12" fmla="*/ 1601912 h 3734631"/>
                <a:gd name="connsiteX13" fmla="*/ 4509768 w 4569687"/>
                <a:gd name="connsiteY13" fmla="*/ 1612865 h 3734631"/>
                <a:gd name="connsiteX14" fmla="*/ 4569687 w 4569687"/>
                <a:gd name="connsiteY14" fmla="*/ 1630661 h 3734631"/>
                <a:gd name="connsiteX15" fmla="*/ 4569687 w 4569687"/>
                <a:gd name="connsiteY15" fmla="*/ 3685776 h 3734631"/>
                <a:gd name="connsiteX16" fmla="*/ 4479175 w 4569687"/>
                <a:gd name="connsiteY16" fmla="*/ 3694900 h 3734631"/>
                <a:gd name="connsiteX17" fmla="*/ 4083674 w 4569687"/>
                <a:gd name="connsiteY17" fmla="*/ 3574092 h 3734631"/>
                <a:gd name="connsiteX18" fmla="*/ 4051094 w 4569687"/>
                <a:gd name="connsiteY18" fmla="*/ 3547210 h 3734631"/>
                <a:gd name="connsiteX19" fmla="*/ 4009782 w 4569687"/>
                <a:gd name="connsiteY19" fmla="*/ 3581295 h 3734631"/>
                <a:gd name="connsiteX20" fmla="*/ 3782104 w 4569687"/>
                <a:gd name="connsiteY20" fmla="*/ 3650841 h 3734631"/>
                <a:gd name="connsiteX21" fmla="*/ 3494159 w 4569687"/>
                <a:gd name="connsiteY21" fmla="*/ 3531570 h 3734631"/>
                <a:gd name="connsiteX22" fmla="*/ 3452428 w 4569687"/>
                <a:gd name="connsiteY22" fmla="*/ 3480992 h 3734631"/>
                <a:gd name="connsiteX23" fmla="*/ 3441126 w 4569687"/>
                <a:gd name="connsiteY23" fmla="*/ 3501813 h 3734631"/>
                <a:gd name="connsiteX24" fmla="*/ 3103456 w 4569687"/>
                <a:gd name="connsiteY24" fmla="*/ 3681351 h 3734631"/>
                <a:gd name="connsiteX25" fmla="*/ 2815511 w 4569687"/>
                <a:gd name="connsiteY25" fmla="*/ 3562080 h 3734631"/>
                <a:gd name="connsiteX26" fmla="*/ 2772231 w 4569687"/>
                <a:gd name="connsiteY26" fmla="*/ 3509625 h 3734631"/>
                <a:gd name="connsiteX27" fmla="*/ 2697608 w 4569687"/>
                <a:gd name="connsiteY27" fmla="*/ 3571194 h 3734631"/>
                <a:gd name="connsiteX28" fmla="*/ 2162552 w 4569687"/>
                <a:gd name="connsiteY28" fmla="*/ 3734631 h 3734631"/>
                <a:gd name="connsiteX29" fmla="*/ 1369010 w 4569687"/>
                <a:gd name="connsiteY29" fmla="*/ 3312708 h 3734631"/>
                <a:gd name="connsiteX30" fmla="*/ 1334207 w 4569687"/>
                <a:gd name="connsiteY30" fmla="*/ 3340352 h 3734631"/>
                <a:gd name="connsiteX31" fmla="*/ 1046262 w 4569687"/>
                <a:gd name="connsiteY31" fmla="*/ 3459623 h 3734631"/>
                <a:gd name="connsiteX32" fmla="*/ 647319 w 4569687"/>
                <a:gd name="connsiteY32" fmla="*/ 3134475 h 3734631"/>
                <a:gd name="connsiteX33" fmla="*/ 642925 w 4569687"/>
                <a:gd name="connsiteY33" fmla="*/ 3090891 h 3734631"/>
                <a:gd name="connsiteX34" fmla="*/ 634894 w 4569687"/>
                <a:gd name="connsiteY34" fmla="*/ 3098188 h 3734631"/>
                <a:gd name="connsiteX35" fmla="*/ 407216 w 4569687"/>
                <a:gd name="connsiteY35" fmla="*/ 3167734 h 3734631"/>
                <a:gd name="connsiteX36" fmla="*/ 0 w 4569687"/>
                <a:gd name="connsiteY36" fmla="*/ 2760518 h 3734631"/>
                <a:gd name="connsiteX37" fmla="*/ 407216 w 4569687"/>
                <a:gd name="connsiteY37" fmla="*/ 2353302 h 3734631"/>
                <a:gd name="connsiteX38" fmla="*/ 489284 w 4569687"/>
                <a:gd name="connsiteY38" fmla="*/ 2361575 h 3734631"/>
                <a:gd name="connsiteX39" fmla="*/ 508084 w 4569687"/>
                <a:gd name="connsiteY39" fmla="*/ 2367411 h 3734631"/>
                <a:gd name="connsiteX40" fmla="*/ 503849 w 4569687"/>
                <a:gd name="connsiteY40" fmla="*/ 2325400 h 3734631"/>
                <a:gd name="connsiteX41" fmla="*/ 1121688 w 4569687"/>
                <a:gd name="connsiteY41" fmla="*/ 1707561 h 3734631"/>
                <a:gd name="connsiteX42" fmla="*/ 1246204 w 4569687"/>
                <a:gd name="connsiteY42" fmla="*/ 1720113 h 3734631"/>
                <a:gd name="connsiteX43" fmla="*/ 1284356 w 4569687"/>
                <a:gd name="connsiteY43" fmla="*/ 1731957 h 3734631"/>
                <a:gd name="connsiteX44" fmla="*/ 1305976 w 4569687"/>
                <a:gd name="connsiteY44" fmla="*/ 1705754 h 3734631"/>
                <a:gd name="connsiteX45" fmla="*/ 1742854 w 4569687"/>
                <a:gd name="connsiteY45" fmla="*/ 1524793 h 3734631"/>
                <a:gd name="connsiteX46" fmla="*/ 1760288 w 4569687"/>
                <a:gd name="connsiteY46" fmla="*/ 1526551 h 3734631"/>
                <a:gd name="connsiteX47" fmla="*/ 1748032 w 4569687"/>
                <a:gd name="connsiteY47" fmla="*/ 1487068 h 3734631"/>
                <a:gd name="connsiteX48" fmla="*/ 1742854 w 4569687"/>
                <a:gd name="connsiteY48" fmla="*/ 1435701 h 3734631"/>
                <a:gd name="connsiteX49" fmla="*/ 1946367 w 4569687"/>
                <a:gd name="connsiteY49" fmla="*/ 1185999 h 3734631"/>
                <a:gd name="connsiteX50" fmla="*/ 1956892 w 4569687"/>
                <a:gd name="connsiteY50" fmla="*/ 1184938 h 3734631"/>
                <a:gd name="connsiteX51" fmla="*/ 1963928 w 4569687"/>
                <a:gd name="connsiteY51" fmla="*/ 1115143 h 3734631"/>
                <a:gd name="connsiteX52" fmla="*/ 2450363 w 4569687"/>
                <a:gd name="connsiteY52" fmla="*/ 718687 h 3734631"/>
                <a:gd name="connsiteX53" fmla="*/ 2520904 w 4569687"/>
                <a:gd name="connsiteY53" fmla="*/ 725798 h 3734631"/>
                <a:gd name="connsiteX54" fmla="*/ 2611712 w 4569687"/>
                <a:gd name="connsiteY54" fmla="*/ 0 h 3734631"/>
                <a:gd name="connsiteX0" fmla="*/ 2611712 w 4569687"/>
                <a:gd name="connsiteY0" fmla="*/ 0 h 3743131"/>
                <a:gd name="connsiteX1" fmla="*/ 2927539 w 4569687"/>
                <a:gd name="connsiteY1" fmla="*/ 0 h 3743131"/>
                <a:gd name="connsiteX2" fmla="*/ 3010471 w 4569687"/>
                <a:gd name="connsiteY2" fmla="*/ 662843 h 3743131"/>
                <a:gd name="connsiteX3" fmla="*/ 3062414 w 4569687"/>
                <a:gd name="connsiteY3" fmla="*/ 672782 h 3743131"/>
                <a:gd name="connsiteX4" fmla="*/ 3375104 w 4569687"/>
                <a:gd name="connsiteY4" fmla="*/ 893768 h 3743131"/>
                <a:gd name="connsiteX5" fmla="*/ 3401966 w 4569687"/>
                <a:gd name="connsiteY5" fmla="*/ 943258 h 3743131"/>
                <a:gd name="connsiteX6" fmla="*/ 3444529 w 4569687"/>
                <a:gd name="connsiteY6" fmla="*/ 938967 h 3743131"/>
                <a:gd name="connsiteX7" fmla="*/ 3941882 w 4569687"/>
                <a:gd name="connsiteY7" fmla="*/ 1268635 h 3743131"/>
                <a:gd name="connsiteX8" fmla="*/ 3950232 w 4569687"/>
                <a:gd name="connsiteY8" fmla="*/ 1295533 h 3743131"/>
                <a:gd name="connsiteX9" fmla="*/ 3968452 w 4569687"/>
                <a:gd name="connsiteY9" fmla="*/ 1289878 h 3743131"/>
                <a:gd name="connsiteX10" fmla="*/ 4041773 w 4569687"/>
                <a:gd name="connsiteY10" fmla="*/ 1282486 h 3743131"/>
                <a:gd name="connsiteX11" fmla="*/ 4398197 w 4569687"/>
                <a:gd name="connsiteY11" fmla="*/ 1572980 h 3743131"/>
                <a:gd name="connsiteX12" fmla="*/ 4401113 w 4569687"/>
                <a:gd name="connsiteY12" fmla="*/ 1601912 h 3743131"/>
                <a:gd name="connsiteX13" fmla="*/ 4509768 w 4569687"/>
                <a:gd name="connsiteY13" fmla="*/ 1612865 h 3743131"/>
                <a:gd name="connsiteX14" fmla="*/ 4569687 w 4569687"/>
                <a:gd name="connsiteY14" fmla="*/ 1630661 h 3743131"/>
                <a:gd name="connsiteX15" fmla="*/ 4569687 w 4569687"/>
                <a:gd name="connsiteY15" fmla="*/ 3685776 h 3743131"/>
                <a:gd name="connsiteX16" fmla="*/ 4479175 w 4569687"/>
                <a:gd name="connsiteY16" fmla="*/ 3694900 h 3743131"/>
                <a:gd name="connsiteX17" fmla="*/ 4083674 w 4569687"/>
                <a:gd name="connsiteY17" fmla="*/ 3574092 h 3743131"/>
                <a:gd name="connsiteX18" fmla="*/ 4051094 w 4569687"/>
                <a:gd name="connsiteY18" fmla="*/ 3547210 h 3743131"/>
                <a:gd name="connsiteX19" fmla="*/ 4009782 w 4569687"/>
                <a:gd name="connsiteY19" fmla="*/ 3581295 h 3743131"/>
                <a:gd name="connsiteX20" fmla="*/ 3782104 w 4569687"/>
                <a:gd name="connsiteY20" fmla="*/ 3650841 h 3743131"/>
                <a:gd name="connsiteX21" fmla="*/ 3494159 w 4569687"/>
                <a:gd name="connsiteY21" fmla="*/ 3531570 h 3743131"/>
                <a:gd name="connsiteX22" fmla="*/ 3452428 w 4569687"/>
                <a:gd name="connsiteY22" fmla="*/ 3480992 h 3743131"/>
                <a:gd name="connsiteX23" fmla="*/ 3441126 w 4569687"/>
                <a:gd name="connsiteY23" fmla="*/ 3501813 h 3743131"/>
                <a:gd name="connsiteX24" fmla="*/ 3103456 w 4569687"/>
                <a:gd name="connsiteY24" fmla="*/ 3681351 h 3743131"/>
                <a:gd name="connsiteX25" fmla="*/ 2815511 w 4569687"/>
                <a:gd name="connsiteY25" fmla="*/ 3562080 h 3743131"/>
                <a:gd name="connsiteX26" fmla="*/ 2772231 w 4569687"/>
                <a:gd name="connsiteY26" fmla="*/ 3509625 h 3743131"/>
                <a:gd name="connsiteX27" fmla="*/ 2697608 w 4569687"/>
                <a:gd name="connsiteY27" fmla="*/ 3571194 h 3743131"/>
                <a:gd name="connsiteX28" fmla="*/ 2162552 w 4569687"/>
                <a:gd name="connsiteY28" fmla="*/ 3734631 h 3743131"/>
                <a:gd name="connsiteX29" fmla="*/ 1334207 w 4569687"/>
                <a:gd name="connsiteY29" fmla="*/ 3340352 h 3743131"/>
                <a:gd name="connsiteX30" fmla="*/ 1046262 w 4569687"/>
                <a:gd name="connsiteY30" fmla="*/ 3459623 h 3743131"/>
                <a:gd name="connsiteX31" fmla="*/ 647319 w 4569687"/>
                <a:gd name="connsiteY31" fmla="*/ 3134475 h 3743131"/>
                <a:gd name="connsiteX32" fmla="*/ 642925 w 4569687"/>
                <a:gd name="connsiteY32" fmla="*/ 3090891 h 3743131"/>
                <a:gd name="connsiteX33" fmla="*/ 634894 w 4569687"/>
                <a:gd name="connsiteY33" fmla="*/ 3098188 h 3743131"/>
                <a:gd name="connsiteX34" fmla="*/ 407216 w 4569687"/>
                <a:gd name="connsiteY34" fmla="*/ 3167734 h 3743131"/>
                <a:gd name="connsiteX35" fmla="*/ 0 w 4569687"/>
                <a:gd name="connsiteY35" fmla="*/ 2760518 h 3743131"/>
                <a:gd name="connsiteX36" fmla="*/ 407216 w 4569687"/>
                <a:gd name="connsiteY36" fmla="*/ 2353302 h 3743131"/>
                <a:gd name="connsiteX37" fmla="*/ 489284 w 4569687"/>
                <a:gd name="connsiteY37" fmla="*/ 2361575 h 3743131"/>
                <a:gd name="connsiteX38" fmla="*/ 508084 w 4569687"/>
                <a:gd name="connsiteY38" fmla="*/ 2367411 h 3743131"/>
                <a:gd name="connsiteX39" fmla="*/ 503849 w 4569687"/>
                <a:gd name="connsiteY39" fmla="*/ 2325400 h 3743131"/>
                <a:gd name="connsiteX40" fmla="*/ 1121688 w 4569687"/>
                <a:gd name="connsiteY40" fmla="*/ 1707561 h 3743131"/>
                <a:gd name="connsiteX41" fmla="*/ 1246204 w 4569687"/>
                <a:gd name="connsiteY41" fmla="*/ 1720113 h 3743131"/>
                <a:gd name="connsiteX42" fmla="*/ 1284356 w 4569687"/>
                <a:gd name="connsiteY42" fmla="*/ 1731957 h 3743131"/>
                <a:gd name="connsiteX43" fmla="*/ 1305976 w 4569687"/>
                <a:gd name="connsiteY43" fmla="*/ 1705754 h 3743131"/>
                <a:gd name="connsiteX44" fmla="*/ 1742854 w 4569687"/>
                <a:gd name="connsiteY44" fmla="*/ 1524793 h 3743131"/>
                <a:gd name="connsiteX45" fmla="*/ 1760288 w 4569687"/>
                <a:gd name="connsiteY45" fmla="*/ 1526551 h 3743131"/>
                <a:gd name="connsiteX46" fmla="*/ 1748032 w 4569687"/>
                <a:gd name="connsiteY46" fmla="*/ 1487068 h 3743131"/>
                <a:gd name="connsiteX47" fmla="*/ 1742854 w 4569687"/>
                <a:gd name="connsiteY47" fmla="*/ 1435701 h 3743131"/>
                <a:gd name="connsiteX48" fmla="*/ 1946367 w 4569687"/>
                <a:gd name="connsiteY48" fmla="*/ 1185999 h 3743131"/>
                <a:gd name="connsiteX49" fmla="*/ 1956892 w 4569687"/>
                <a:gd name="connsiteY49" fmla="*/ 1184938 h 3743131"/>
                <a:gd name="connsiteX50" fmla="*/ 1963928 w 4569687"/>
                <a:gd name="connsiteY50" fmla="*/ 1115143 h 3743131"/>
                <a:gd name="connsiteX51" fmla="*/ 2450363 w 4569687"/>
                <a:gd name="connsiteY51" fmla="*/ 718687 h 3743131"/>
                <a:gd name="connsiteX52" fmla="*/ 2520904 w 4569687"/>
                <a:gd name="connsiteY52" fmla="*/ 725798 h 3743131"/>
                <a:gd name="connsiteX53" fmla="*/ 2611712 w 4569687"/>
                <a:gd name="connsiteY53" fmla="*/ 0 h 3743131"/>
                <a:gd name="connsiteX0" fmla="*/ 2611712 w 4569687"/>
                <a:gd name="connsiteY0" fmla="*/ 0 h 3741630"/>
                <a:gd name="connsiteX1" fmla="*/ 2927539 w 4569687"/>
                <a:gd name="connsiteY1" fmla="*/ 0 h 3741630"/>
                <a:gd name="connsiteX2" fmla="*/ 3010471 w 4569687"/>
                <a:gd name="connsiteY2" fmla="*/ 662843 h 3741630"/>
                <a:gd name="connsiteX3" fmla="*/ 3062414 w 4569687"/>
                <a:gd name="connsiteY3" fmla="*/ 672782 h 3741630"/>
                <a:gd name="connsiteX4" fmla="*/ 3375104 w 4569687"/>
                <a:gd name="connsiteY4" fmla="*/ 893768 h 3741630"/>
                <a:gd name="connsiteX5" fmla="*/ 3401966 w 4569687"/>
                <a:gd name="connsiteY5" fmla="*/ 943258 h 3741630"/>
                <a:gd name="connsiteX6" fmla="*/ 3444529 w 4569687"/>
                <a:gd name="connsiteY6" fmla="*/ 938967 h 3741630"/>
                <a:gd name="connsiteX7" fmla="*/ 3941882 w 4569687"/>
                <a:gd name="connsiteY7" fmla="*/ 1268635 h 3741630"/>
                <a:gd name="connsiteX8" fmla="*/ 3950232 w 4569687"/>
                <a:gd name="connsiteY8" fmla="*/ 1295533 h 3741630"/>
                <a:gd name="connsiteX9" fmla="*/ 3968452 w 4569687"/>
                <a:gd name="connsiteY9" fmla="*/ 1289878 h 3741630"/>
                <a:gd name="connsiteX10" fmla="*/ 4041773 w 4569687"/>
                <a:gd name="connsiteY10" fmla="*/ 1282486 h 3741630"/>
                <a:gd name="connsiteX11" fmla="*/ 4398197 w 4569687"/>
                <a:gd name="connsiteY11" fmla="*/ 1572980 h 3741630"/>
                <a:gd name="connsiteX12" fmla="*/ 4401113 w 4569687"/>
                <a:gd name="connsiteY12" fmla="*/ 1601912 h 3741630"/>
                <a:gd name="connsiteX13" fmla="*/ 4509768 w 4569687"/>
                <a:gd name="connsiteY13" fmla="*/ 1612865 h 3741630"/>
                <a:gd name="connsiteX14" fmla="*/ 4569687 w 4569687"/>
                <a:gd name="connsiteY14" fmla="*/ 1630661 h 3741630"/>
                <a:gd name="connsiteX15" fmla="*/ 4569687 w 4569687"/>
                <a:gd name="connsiteY15" fmla="*/ 3685776 h 3741630"/>
                <a:gd name="connsiteX16" fmla="*/ 4479175 w 4569687"/>
                <a:gd name="connsiteY16" fmla="*/ 3694900 h 3741630"/>
                <a:gd name="connsiteX17" fmla="*/ 4083674 w 4569687"/>
                <a:gd name="connsiteY17" fmla="*/ 3574092 h 3741630"/>
                <a:gd name="connsiteX18" fmla="*/ 4051094 w 4569687"/>
                <a:gd name="connsiteY18" fmla="*/ 3547210 h 3741630"/>
                <a:gd name="connsiteX19" fmla="*/ 4009782 w 4569687"/>
                <a:gd name="connsiteY19" fmla="*/ 3581295 h 3741630"/>
                <a:gd name="connsiteX20" fmla="*/ 3782104 w 4569687"/>
                <a:gd name="connsiteY20" fmla="*/ 3650841 h 3741630"/>
                <a:gd name="connsiteX21" fmla="*/ 3494159 w 4569687"/>
                <a:gd name="connsiteY21" fmla="*/ 3531570 h 3741630"/>
                <a:gd name="connsiteX22" fmla="*/ 3452428 w 4569687"/>
                <a:gd name="connsiteY22" fmla="*/ 3480992 h 3741630"/>
                <a:gd name="connsiteX23" fmla="*/ 3441126 w 4569687"/>
                <a:gd name="connsiteY23" fmla="*/ 3501813 h 3741630"/>
                <a:gd name="connsiteX24" fmla="*/ 3103456 w 4569687"/>
                <a:gd name="connsiteY24" fmla="*/ 3681351 h 3741630"/>
                <a:gd name="connsiteX25" fmla="*/ 2815511 w 4569687"/>
                <a:gd name="connsiteY25" fmla="*/ 3562080 h 3741630"/>
                <a:gd name="connsiteX26" fmla="*/ 2772231 w 4569687"/>
                <a:gd name="connsiteY26" fmla="*/ 3509625 h 3741630"/>
                <a:gd name="connsiteX27" fmla="*/ 2697608 w 4569687"/>
                <a:gd name="connsiteY27" fmla="*/ 3571194 h 3741630"/>
                <a:gd name="connsiteX28" fmla="*/ 2162552 w 4569687"/>
                <a:gd name="connsiteY28" fmla="*/ 3734631 h 3741630"/>
                <a:gd name="connsiteX29" fmla="*/ 1390478 w 4569687"/>
                <a:gd name="connsiteY29" fmla="*/ 3368488 h 3741630"/>
                <a:gd name="connsiteX30" fmla="*/ 1046262 w 4569687"/>
                <a:gd name="connsiteY30" fmla="*/ 3459623 h 3741630"/>
                <a:gd name="connsiteX31" fmla="*/ 647319 w 4569687"/>
                <a:gd name="connsiteY31" fmla="*/ 3134475 h 3741630"/>
                <a:gd name="connsiteX32" fmla="*/ 642925 w 4569687"/>
                <a:gd name="connsiteY32" fmla="*/ 3090891 h 3741630"/>
                <a:gd name="connsiteX33" fmla="*/ 634894 w 4569687"/>
                <a:gd name="connsiteY33" fmla="*/ 3098188 h 3741630"/>
                <a:gd name="connsiteX34" fmla="*/ 407216 w 4569687"/>
                <a:gd name="connsiteY34" fmla="*/ 3167734 h 3741630"/>
                <a:gd name="connsiteX35" fmla="*/ 0 w 4569687"/>
                <a:gd name="connsiteY35" fmla="*/ 2760518 h 3741630"/>
                <a:gd name="connsiteX36" fmla="*/ 407216 w 4569687"/>
                <a:gd name="connsiteY36" fmla="*/ 2353302 h 3741630"/>
                <a:gd name="connsiteX37" fmla="*/ 489284 w 4569687"/>
                <a:gd name="connsiteY37" fmla="*/ 2361575 h 3741630"/>
                <a:gd name="connsiteX38" fmla="*/ 508084 w 4569687"/>
                <a:gd name="connsiteY38" fmla="*/ 2367411 h 3741630"/>
                <a:gd name="connsiteX39" fmla="*/ 503849 w 4569687"/>
                <a:gd name="connsiteY39" fmla="*/ 2325400 h 3741630"/>
                <a:gd name="connsiteX40" fmla="*/ 1121688 w 4569687"/>
                <a:gd name="connsiteY40" fmla="*/ 1707561 h 3741630"/>
                <a:gd name="connsiteX41" fmla="*/ 1246204 w 4569687"/>
                <a:gd name="connsiteY41" fmla="*/ 1720113 h 3741630"/>
                <a:gd name="connsiteX42" fmla="*/ 1284356 w 4569687"/>
                <a:gd name="connsiteY42" fmla="*/ 1731957 h 3741630"/>
                <a:gd name="connsiteX43" fmla="*/ 1305976 w 4569687"/>
                <a:gd name="connsiteY43" fmla="*/ 1705754 h 3741630"/>
                <a:gd name="connsiteX44" fmla="*/ 1742854 w 4569687"/>
                <a:gd name="connsiteY44" fmla="*/ 1524793 h 3741630"/>
                <a:gd name="connsiteX45" fmla="*/ 1760288 w 4569687"/>
                <a:gd name="connsiteY45" fmla="*/ 1526551 h 3741630"/>
                <a:gd name="connsiteX46" fmla="*/ 1748032 w 4569687"/>
                <a:gd name="connsiteY46" fmla="*/ 1487068 h 3741630"/>
                <a:gd name="connsiteX47" fmla="*/ 1742854 w 4569687"/>
                <a:gd name="connsiteY47" fmla="*/ 1435701 h 3741630"/>
                <a:gd name="connsiteX48" fmla="*/ 1946367 w 4569687"/>
                <a:gd name="connsiteY48" fmla="*/ 1185999 h 3741630"/>
                <a:gd name="connsiteX49" fmla="*/ 1956892 w 4569687"/>
                <a:gd name="connsiteY49" fmla="*/ 1184938 h 3741630"/>
                <a:gd name="connsiteX50" fmla="*/ 1963928 w 4569687"/>
                <a:gd name="connsiteY50" fmla="*/ 1115143 h 3741630"/>
                <a:gd name="connsiteX51" fmla="*/ 2450363 w 4569687"/>
                <a:gd name="connsiteY51" fmla="*/ 718687 h 3741630"/>
                <a:gd name="connsiteX52" fmla="*/ 2520904 w 4569687"/>
                <a:gd name="connsiteY52" fmla="*/ 725798 h 3741630"/>
                <a:gd name="connsiteX53" fmla="*/ 2611712 w 4569687"/>
                <a:gd name="connsiteY53" fmla="*/ 0 h 37416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 name="connsiteX0" fmla="*/ 2611712 w 4569687"/>
                <a:gd name="connsiteY0" fmla="*/ 0 h 3734730"/>
                <a:gd name="connsiteX1" fmla="*/ 2927539 w 4569687"/>
                <a:gd name="connsiteY1" fmla="*/ 0 h 3734730"/>
                <a:gd name="connsiteX2" fmla="*/ 3010471 w 4569687"/>
                <a:gd name="connsiteY2" fmla="*/ 662843 h 3734730"/>
                <a:gd name="connsiteX3" fmla="*/ 3062414 w 4569687"/>
                <a:gd name="connsiteY3" fmla="*/ 672782 h 3734730"/>
                <a:gd name="connsiteX4" fmla="*/ 3375104 w 4569687"/>
                <a:gd name="connsiteY4" fmla="*/ 893768 h 3734730"/>
                <a:gd name="connsiteX5" fmla="*/ 3401966 w 4569687"/>
                <a:gd name="connsiteY5" fmla="*/ 943258 h 3734730"/>
                <a:gd name="connsiteX6" fmla="*/ 3444529 w 4569687"/>
                <a:gd name="connsiteY6" fmla="*/ 938967 h 3734730"/>
                <a:gd name="connsiteX7" fmla="*/ 3941882 w 4569687"/>
                <a:gd name="connsiteY7" fmla="*/ 1268635 h 3734730"/>
                <a:gd name="connsiteX8" fmla="*/ 3950232 w 4569687"/>
                <a:gd name="connsiteY8" fmla="*/ 1295533 h 3734730"/>
                <a:gd name="connsiteX9" fmla="*/ 3968452 w 4569687"/>
                <a:gd name="connsiteY9" fmla="*/ 1289878 h 3734730"/>
                <a:gd name="connsiteX10" fmla="*/ 4041773 w 4569687"/>
                <a:gd name="connsiteY10" fmla="*/ 1282486 h 3734730"/>
                <a:gd name="connsiteX11" fmla="*/ 4398197 w 4569687"/>
                <a:gd name="connsiteY11" fmla="*/ 1572980 h 3734730"/>
                <a:gd name="connsiteX12" fmla="*/ 4401113 w 4569687"/>
                <a:gd name="connsiteY12" fmla="*/ 1601912 h 3734730"/>
                <a:gd name="connsiteX13" fmla="*/ 4509768 w 4569687"/>
                <a:gd name="connsiteY13" fmla="*/ 1612865 h 3734730"/>
                <a:gd name="connsiteX14" fmla="*/ 4569687 w 4569687"/>
                <a:gd name="connsiteY14" fmla="*/ 1630661 h 3734730"/>
                <a:gd name="connsiteX15" fmla="*/ 4569687 w 4569687"/>
                <a:gd name="connsiteY15" fmla="*/ 3685776 h 3734730"/>
                <a:gd name="connsiteX16" fmla="*/ 4479175 w 4569687"/>
                <a:gd name="connsiteY16" fmla="*/ 3694900 h 3734730"/>
                <a:gd name="connsiteX17" fmla="*/ 4083674 w 4569687"/>
                <a:gd name="connsiteY17" fmla="*/ 3574092 h 3734730"/>
                <a:gd name="connsiteX18" fmla="*/ 4051094 w 4569687"/>
                <a:gd name="connsiteY18" fmla="*/ 3547210 h 3734730"/>
                <a:gd name="connsiteX19" fmla="*/ 4009782 w 4569687"/>
                <a:gd name="connsiteY19" fmla="*/ 3581295 h 3734730"/>
                <a:gd name="connsiteX20" fmla="*/ 3782104 w 4569687"/>
                <a:gd name="connsiteY20" fmla="*/ 3650841 h 3734730"/>
                <a:gd name="connsiteX21" fmla="*/ 3494159 w 4569687"/>
                <a:gd name="connsiteY21" fmla="*/ 3531570 h 3734730"/>
                <a:gd name="connsiteX22" fmla="*/ 3452428 w 4569687"/>
                <a:gd name="connsiteY22" fmla="*/ 3480992 h 3734730"/>
                <a:gd name="connsiteX23" fmla="*/ 3441126 w 4569687"/>
                <a:gd name="connsiteY23" fmla="*/ 3501813 h 3734730"/>
                <a:gd name="connsiteX24" fmla="*/ 3103456 w 4569687"/>
                <a:gd name="connsiteY24" fmla="*/ 3681351 h 3734730"/>
                <a:gd name="connsiteX25" fmla="*/ 2815511 w 4569687"/>
                <a:gd name="connsiteY25" fmla="*/ 3562080 h 3734730"/>
                <a:gd name="connsiteX26" fmla="*/ 2772231 w 4569687"/>
                <a:gd name="connsiteY26" fmla="*/ 3509625 h 3734730"/>
                <a:gd name="connsiteX27" fmla="*/ 2697608 w 4569687"/>
                <a:gd name="connsiteY27" fmla="*/ 3571194 h 3734730"/>
                <a:gd name="connsiteX28" fmla="*/ 2162552 w 4569687"/>
                <a:gd name="connsiteY28" fmla="*/ 3734631 h 3734730"/>
                <a:gd name="connsiteX29" fmla="*/ 1390478 w 4569687"/>
                <a:gd name="connsiteY29" fmla="*/ 3368488 h 3734730"/>
                <a:gd name="connsiteX30" fmla="*/ 1046262 w 4569687"/>
                <a:gd name="connsiteY30" fmla="*/ 3459623 h 3734730"/>
                <a:gd name="connsiteX31" fmla="*/ 647319 w 4569687"/>
                <a:gd name="connsiteY31" fmla="*/ 3134475 h 3734730"/>
                <a:gd name="connsiteX32" fmla="*/ 642925 w 4569687"/>
                <a:gd name="connsiteY32" fmla="*/ 3090891 h 3734730"/>
                <a:gd name="connsiteX33" fmla="*/ 634894 w 4569687"/>
                <a:gd name="connsiteY33" fmla="*/ 3098188 h 3734730"/>
                <a:gd name="connsiteX34" fmla="*/ 407216 w 4569687"/>
                <a:gd name="connsiteY34" fmla="*/ 3167734 h 3734730"/>
                <a:gd name="connsiteX35" fmla="*/ 0 w 4569687"/>
                <a:gd name="connsiteY35" fmla="*/ 2760518 h 3734730"/>
                <a:gd name="connsiteX36" fmla="*/ 407216 w 4569687"/>
                <a:gd name="connsiteY36" fmla="*/ 2353302 h 3734730"/>
                <a:gd name="connsiteX37" fmla="*/ 489284 w 4569687"/>
                <a:gd name="connsiteY37" fmla="*/ 2361575 h 3734730"/>
                <a:gd name="connsiteX38" fmla="*/ 508084 w 4569687"/>
                <a:gd name="connsiteY38" fmla="*/ 2367411 h 3734730"/>
                <a:gd name="connsiteX39" fmla="*/ 503849 w 4569687"/>
                <a:gd name="connsiteY39" fmla="*/ 2325400 h 3734730"/>
                <a:gd name="connsiteX40" fmla="*/ 1121688 w 4569687"/>
                <a:gd name="connsiteY40" fmla="*/ 1707561 h 3734730"/>
                <a:gd name="connsiteX41" fmla="*/ 1246204 w 4569687"/>
                <a:gd name="connsiteY41" fmla="*/ 1720113 h 3734730"/>
                <a:gd name="connsiteX42" fmla="*/ 1284356 w 4569687"/>
                <a:gd name="connsiteY42" fmla="*/ 1731957 h 3734730"/>
                <a:gd name="connsiteX43" fmla="*/ 1305976 w 4569687"/>
                <a:gd name="connsiteY43" fmla="*/ 1705754 h 3734730"/>
                <a:gd name="connsiteX44" fmla="*/ 1742854 w 4569687"/>
                <a:gd name="connsiteY44" fmla="*/ 1524793 h 3734730"/>
                <a:gd name="connsiteX45" fmla="*/ 1760288 w 4569687"/>
                <a:gd name="connsiteY45" fmla="*/ 1526551 h 3734730"/>
                <a:gd name="connsiteX46" fmla="*/ 1748032 w 4569687"/>
                <a:gd name="connsiteY46" fmla="*/ 1487068 h 3734730"/>
                <a:gd name="connsiteX47" fmla="*/ 1742854 w 4569687"/>
                <a:gd name="connsiteY47" fmla="*/ 1435701 h 3734730"/>
                <a:gd name="connsiteX48" fmla="*/ 1946367 w 4569687"/>
                <a:gd name="connsiteY48" fmla="*/ 1185999 h 3734730"/>
                <a:gd name="connsiteX49" fmla="*/ 1956892 w 4569687"/>
                <a:gd name="connsiteY49" fmla="*/ 1184938 h 3734730"/>
                <a:gd name="connsiteX50" fmla="*/ 1963928 w 4569687"/>
                <a:gd name="connsiteY50" fmla="*/ 1115143 h 3734730"/>
                <a:gd name="connsiteX51" fmla="*/ 2450363 w 4569687"/>
                <a:gd name="connsiteY51" fmla="*/ 718687 h 3734730"/>
                <a:gd name="connsiteX52" fmla="*/ 2520904 w 4569687"/>
                <a:gd name="connsiteY52" fmla="*/ 725798 h 3734730"/>
                <a:gd name="connsiteX53" fmla="*/ 2611712 w 4569687"/>
                <a:gd name="connsiteY53" fmla="*/ 0 h 3734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569687" h="3734730">
                  <a:moveTo>
                    <a:pt x="2611712" y="0"/>
                  </a:moveTo>
                  <a:lnTo>
                    <a:pt x="2927539" y="0"/>
                  </a:lnTo>
                  <a:lnTo>
                    <a:pt x="3010471" y="662843"/>
                  </a:lnTo>
                  <a:lnTo>
                    <a:pt x="3062414" y="672782"/>
                  </a:lnTo>
                  <a:cubicBezTo>
                    <a:pt x="3191764" y="706062"/>
                    <a:pt x="3302353" y="786083"/>
                    <a:pt x="3375104" y="893768"/>
                  </a:cubicBezTo>
                  <a:lnTo>
                    <a:pt x="3401966" y="943258"/>
                  </a:lnTo>
                  <a:lnTo>
                    <a:pt x="3444529" y="938967"/>
                  </a:lnTo>
                  <a:cubicBezTo>
                    <a:pt x="3668109" y="938967"/>
                    <a:pt x="3859940" y="1074903"/>
                    <a:pt x="3941882" y="1268635"/>
                  </a:cubicBezTo>
                  <a:lnTo>
                    <a:pt x="3950232" y="1295533"/>
                  </a:lnTo>
                  <a:lnTo>
                    <a:pt x="3968452" y="1289878"/>
                  </a:lnTo>
                  <a:cubicBezTo>
                    <a:pt x="3992135" y="1285031"/>
                    <a:pt x="4016657" y="1282486"/>
                    <a:pt x="4041773" y="1282486"/>
                  </a:cubicBezTo>
                  <a:cubicBezTo>
                    <a:pt x="4217586" y="1282486"/>
                    <a:pt x="4364272" y="1407196"/>
                    <a:pt x="4398197" y="1572980"/>
                  </a:cubicBezTo>
                  <a:lnTo>
                    <a:pt x="4401113" y="1601912"/>
                  </a:lnTo>
                  <a:lnTo>
                    <a:pt x="4509768" y="1612865"/>
                  </a:lnTo>
                  <a:lnTo>
                    <a:pt x="4569687" y="1630661"/>
                  </a:lnTo>
                  <a:lnTo>
                    <a:pt x="4569687" y="3685776"/>
                  </a:lnTo>
                  <a:lnTo>
                    <a:pt x="4479175" y="3694900"/>
                  </a:lnTo>
                  <a:cubicBezTo>
                    <a:pt x="4332673" y="3694900"/>
                    <a:pt x="4196572" y="3650364"/>
                    <a:pt x="4083674" y="3574092"/>
                  </a:cubicBezTo>
                  <a:lnTo>
                    <a:pt x="4051094" y="3547210"/>
                  </a:lnTo>
                  <a:lnTo>
                    <a:pt x="4009782" y="3581295"/>
                  </a:lnTo>
                  <a:cubicBezTo>
                    <a:pt x="3944790" y="3625203"/>
                    <a:pt x="3866441" y="3650841"/>
                    <a:pt x="3782104" y="3650841"/>
                  </a:cubicBezTo>
                  <a:cubicBezTo>
                    <a:pt x="3669655" y="3650841"/>
                    <a:pt x="3567851" y="3605262"/>
                    <a:pt x="3494159" y="3531570"/>
                  </a:cubicBezTo>
                  <a:lnTo>
                    <a:pt x="3452428" y="3480992"/>
                  </a:lnTo>
                  <a:lnTo>
                    <a:pt x="3441126" y="3501813"/>
                  </a:lnTo>
                  <a:cubicBezTo>
                    <a:pt x="3367946" y="3610134"/>
                    <a:pt x="3244018" y="3681351"/>
                    <a:pt x="3103456" y="3681351"/>
                  </a:cubicBezTo>
                  <a:cubicBezTo>
                    <a:pt x="2991007" y="3681351"/>
                    <a:pt x="2889203" y="3635772"/>
                    <a:pt x="2815511" y="3562080"/>
                  </a:cubicBezTo>
                  <a:lnTo>
                    <a:pt x="2772231" y="3509625"/>
                  </a:lnTo>
                  <a:lnTo>
                    <a:pt x="2697608" y="3571194"/>
                  </a:lnTo>
                  <a:cubicBezTo>
                    <a:pt x="2544873" y="3674380"/>
                    <a:pt x="2382991" y="3737583"/>
                    <a:pt x="2162552" y="3734631"/>
                  </a:cubicBezTo>
                  <a:cubicBezTo>
                    <a:pt x="1740716" y="3728982"/>
                    <a:pt x="1534323" y="3547967"/>
                    <a:pt x="1390478" y="3368488"/>
                  </a:cubicBezTo>
                  <a:cubicBezTo>
                    <a:pt x="1316786" y="3442180"/>
                    <a:pt x="1170122" y="3498625"/>
                    <a:pt x="1046262" y="3459623"/>
                  </a:cubicBezTo>
                  <a:cubicBezTo>
                    <a:pt x="922402" y="3420621"/>
                    <a:pt x="685290" y="3320037"/>
                    <a:pt x="647319" y="3134475"/>
                  </a:cubicBezTo>
                  <a:lnTo>
                    <a:pt x="642925" y="3090891"/>
                  </a:lnTo>
                  <a:lnTo>
                    <a:pt x="634894" y="3098188"/>
                  </a:lnTo>
                  <a:cubicBezTo>
                    <a:pt x="569902" y="3142096"/>
                    <a:pt x="491553" y="3167734"/>
                    <a:pt x="407216" y="3167734"/>
                  </a:cubicBezTo>
                  <a:cubicBezTo>
                    <a:pt x="182317" y="3167734"/>
                    <a:pt x="0" y="2985417"/>
                    <a:pt x="0" y="2760518"/>
                  </a:cubicBezTo>
                  <a:cubicBezTo>
                    <a:pt x="0" y="2535619"/>
                    <a:pt x="182317" y="2353302"/>
                    <a:pt x="407216" y="2353302"/>
                  </a:cubicBezTo>
                  <a:cubicBezTo>
                    <a:pt x="435328" y="2353302"/>
                    <a:pt x="462775" y="2356151"/>
                    <a:pt x="489284" y="2361575"/>
                  </a:cubicBezTo>
                  <a:lnTo>
                    <a:pt x="508084" y="2367411"/>
                  </a:lnTo>
                  <a:lnTo>
                    <a:pt x="503849" y="2325400"/>
                  </a:lnTo>
                  <a:cubicBezTo>
                    <a:pt x="503849" y="1984177"/>
                    <a:pt x="780465" y="1707561"/>
                    <a:pt x="1121688" y="1707561"/>
                  </a:cubicBezTo>
                  <a:cubicBezTo>
                    <a:pt x="1164341" y="1707561"/>
                    <a:pt x="1205984" y="1711883"/>
                    <a:pt x="1246204" y="1720113"/>
                  </a:cubicBezTo>
                  <a:lnTo>
                    <a:pt x="1284356" y="1731957"/>
                  </a:lnTo>
                  <a:lnTo>
                    <a:pt x="1305976" y="1705754"/>
                  </a:lnTo>
                  <a:cubicBezTo>
                    <a:pt x="1417783" y="1593947"/>
                    <a:pt x="1572242" y="1524793"/>
                    <a:pt x="1742854" y="1524793"/>
                  </a:cubicBezTo>
                  <a:lnTo>
                    <a:pt x="1760288" y="1526551"/>
                  </a:lnTo>
                  <a:lnTo>
                    <a:pt x="1748032" y="1487068"/>
                  </a:lnTo>
                  <a:cubicBezTo>
                    <a:pt x="1744637" y="1470476"/>
                    <a:pt x="1742854" y="1453297"/>
                    <a:pt x="1742854" y="1435701"/>
                  </a:cubicBezTo>
                  <a:cubicBezTo>
                    <a:pt x="1742854" y="1312531"/>
                    <a:pt x="1830222" y="1209766"/>
                    <a:pt x="1946367" y="1185999"/>
                  </a:cubicBezTo>
                  <a:lnTo>
                    <a:pt x="1956892" y="1184938"/>
                  </a:lnTo>
                  <a:lnTo>
                    <a:pt x="1963928" y="1115143"/>
                  </a:lnTo>
                  <a:cubicBezTo>
                    <a:pt x="2010227" y="888886"/>
                    <a:pt x="2210419" y="718687"/>
                    <a:pt x="2450363" y="718687"/>
                  </a:cubicBezTo>
                  <a:lnTo>
                    <a:pt x="2520904" y="725798"/>
                  </a:lnTo>
                  <a:lnTo>
                    <a:pt x="2611712"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nvGrpSpPr>
            <p:cNvPr id="8" name="그룹 7">
              <a:extLst>
                <a:ext uri="{FF2B5EF4-FFF2-40B4-BE49-F238E27FC236}">
                  <a16:creationId xmlns:a16="http://schemas.microsoft.com/office/drawing/2014/main" id="{D0429EA9-A20D-4800-80F6-48970138B795}"/>
                </a:ext>
              </a:extLst>
            </p:cNvPr>
            <p:cNvGrpSpPr/>
            <p:nvPr userDrawn="1"/>
          </p:nvGrpSpPr>
          <p:grpSpPr>
            <a:xfrm>
              <a:off x="6992136" y="387072"/>
              <a:ext cx="704897" cy="1355021"/>
              <a:chOff x="5304862" y="-789923"/>
              <a:chExt cx="645890" cy="1241591"/>
            </a:xfrm>
          </p:grpSpPr>
          <p:grpSp>
            <p:nvGrpSpPr>
              <p:cNvPr id="9" name="그룹 8">
                <a:extLst>
                  <a:ext uri="{FF2B5EF4-FFF2-40B4-BE49-F238E27FC236}">
                    <a16:creationId xmlns:a16="http://schemas.microsoft.com/office/drawing/2014/main" id="{4817FF4C-CE41-4E26-9FB9-CB745F3234F3}"/>
                  </a:ext>
                </a:extLst>
              </p:cNvPr>
              <p:cNvGrpSpPr/>
              <p:nvPr userDrawn="1"/>
            </p:nvGrpSpPr>
            <p:grpSpPr>
              <a:xfrm>
                <a:off x="5377232" y="-789923"/>
                <a:ext cx="495969" cy="1052585"/>
                <a:chOff x="5868144" y="-857099"/>
                <a:chExt cx="495969" cy="1052585"/>
              </a:xfrm>
            </p:grpSpPr>
            <p:sp>
              <p:nvSpPr>
                <p:cNvPr id="16" name="이등변 삼각형 49">
                  <a:extLst>
                    <a:ext uri="{FF2B5EF4-FFF2-40B4-BE49-F238E27FC236}">
                      <a16:creationId xmlns:a16="http://schemas.microsoft.com/office/drawing/2014/main" id="{688B8353-32F5-4D6E-81D9-D597B60FA9D3}"/>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자유형: 도형 16">
                  <a:extLst>
                    <a:ext uri="{FF2B5EF4-FFF2-40B4-BE49-F238E27FC236}">
                      <a16:creationId xmlns:a16="http://schemas.microsoft.com/office/drawing/2014/main" id="{155478D4-44EA-48AE-860F-E368AD673D03}"/>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자유형: 도형 17">
                  <a:extLst>
                    <a:ext uri="{FF2B5EF4-FFF2-40B4-BE49-F238E27FC236}">
                      <a16:creationId xmlns:a16="http://schemas.microsoft.com/office/drawing/2014/main" id="{1861CCC0-CB32-42D2-947D-1907817DDDAE}"/>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2" name="타원 11">
                <a:extLst>
                  <a:ext uri="{FF2B5EF4-FFF2-40B4-BE49-F238E27FC236}">
                    <a16:creationId xmlns:a16="http://schemas.microsoft.com/office/drawing/2014/main" id="{E3ED5D5D-DC92-4BF6-B431-CE8E43382FD0}"/>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57F372C6-9816-462E-83F5-DFD56E8AF164}"/>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자유형: 도형 13">
                <a:extLst>
                  <a:ext uri="{FF2B5EF4-FFF2-40B4-BE49-F238E27FC236}">
                    <a16:creationId xmlns:a16="http://schemas.microsoft.com/office/drawing/2014/main" id="{F07321F0-763D-431A-87E5-1BD5F333CAE1}"/>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자유형: 도형 14">
                <a:extLst>
                  <a:ext uri="{FF2B5EF4-FFF2-40B4-BE49-F238E27FC236}">
                    <a16:creationId xmlns:a16="http://schemas.microsoft.com/office/drawing/2014/main" id="{D39A1E25-A8B6-4EE4-8AC8-D262A0C0D580}"/>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Tree>
    <p:extLst>
      <p:ext uri="{BB962C8B-B14F-4D97-AF65-F5344CB8AC3E}">
        <p14:creationId xmlns:p14="http://schemas.microsoft.com/office/powerpoint/2010/main" val="31290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2987824"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ko-KR" altLang="en-US"/>
          </a:p>
        </p:txBody>
      </p:sp>
      <p:sp>
        <p:nvSpPr>
          <p:cNvPr id="10" name="Text Placeholder 9"/>
          <p:cNvSpPr>
            <a:spLocks noGrp="1"/>
          </p:cNvSpPr>
          <p:nvPr>
            <p:ph type="body" sz="quarter" idx="10" hasCustomPrompt="1"/>
          </p:nvPr>
        </p:nvSpPr>
        <p:spPr>
          <a:xfrm>
            <a:off x="467544" y="411510"/>
            <a:ext cx="2303282" cy="1368152"/>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467544" y="1779662"/>
            <a:ext cx="2303282" cy="504056"/>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grpSp>
        <p:nvGrpSpPr>
          <p:cNvPr id="27" name="그룹 26">
            <a:extLst>
              <a:ext uri="{FF2B5EF4-FFF2-40B4-BE49-F238E27FC236}">
                <a16:creationId xmlns:a16="http://schemas.microsoft.com/office/drawing/2014/main" id="{C5AC382A-C3B5-4BE0-B805-8F9094AFD7DC}"/>
              </a:ext>
            </a:extLst>
          </p:cNvPr>
          <p:cNvGrpSpPr/>
          <p:nvPr userDrawn="1"/>
        </p:nvGrpSpPr>
        <p:grpSpPr>
          <a:xfrm>
            <a:off x="0" y="2571749"/>
            <a:ext cx="2984923" cy="2571751"/>
            <a:chOff x="0" y="2571749"/>
            <a:chExt cx="2984923" cy="2571751"/>
          </a:xfrm>
        </p:grpSpPr>
        <p:grpSp>
          <p:nvGrpSpPr>
            <p:cNvPr id="6" name="Group 5"/>
            <p:cNvGrpSpPr/>
            <p:nvPr userDrawn="1"/>
          </p:nvGrpSpPr>
          <p:grpSpPr>
            <a:xfrm>
              <a:off x="0" y="4032469"/>
              <a:ext cx="2984923" cy="1111031"/>
              <a:chOff x="0" y="4032469"/>
              <a:chExt cx="2984923" cy="1111031"/>
            </a:xfrm>
          </p:grpSpPr>
          <p:sp>
            <p:nvSpPr>
              <p:cNvPr id="2" name="Rectangle 1"/>
              <p:cNvSpPr/>
              <p:nvPr userDrawn="1"/>
            </p:nvSpPr>
            <p:spPr>
              <a:xfrm>
                <a:off x="2527176" y="4443958"/>
                <a:ext cx="457200" cy="69954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3" name="Oval 2"/>
              <p:cNvSpPr/>
              <p:nvPr userDrawn="1"/>
            </p:nvSpPr>
            <p:spPr>
              <a:xfrm>
                <a:off x="2128455" y="4032469"/>
                <a:ext cx="856468" cy="856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solidFill>
                </a:endParaRPr>
              </a:p>
            </p:txBody>
          </p:sp>
          <p:sp>
            <p:nvSpPr>
              <p:cNvPr id="8" name="Rectangle 7"/>
              <p:cNvSpPr/>
              <p:nvPr userDrawn="1"/>
            </p:nvSpPr>
            <p:spPr>
              <a:xfrm>
                <a:off x="0" y="4363963"/>
                <a:ext cx="449249" cy="7795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9" name="Oval 8"/>
              <p:cNvSpPr/>
              <p:nvPr userDrawn="1"/>
            </p:nvSpPr>
            <p:spPr>
              <a:xfrm>
                <a:off x="0" y="4117025"/>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grpSp>
        <p:sp>
          <p:nvSpPr>
            <p:cNvPr id="26" name="자유형: 도형 25">
              <a:extLst>
                <a:ext uri="{FF2B5EF4-FFF2-40B4-BE49-F238E27FC236}">
                  <a16:creationId xmlns:a16="http://schemas.microsoft.com/office/drawing/2014/main" id="{A909D931-338B-4F68-B73A-DDF2CA17DD12}"/>
                </a:ext>
              </a:extLst>
            </p:cNvPr>
            <p:cNvSpPr/>
            <p:nvPr userDrawn="1"/>
          </p:nvSpPr>
          <p:spPr>
            <a:xfrm>
              <a:off x="0" y="3170955"/>
              <a:ext cx="2544134" cy="1972545"/>
            </a:xfrm>
            <a:custGeom>
              <a:avLst/>
              <a:gdLst>
                <a:gd name="connsiteX0" fmla="*/ 1395974 w 2544134"/>
                <a:gd name="connsiteY0" fmla="*/ 0 h 1972545"/>
                <a:gd name="connsiteX1" fmla="*/ 1581175 w 2544134"/>
                <a:gd name="connsiteY1" fmla="*/ 0 h 1972545"/>
                <a:gd name="connsiteX2" fmla="*/ 1629807 w 2544134"/>
                <a:gd name="connsiteY2" fmla="*/ 388693 h 1972545"/>
                <a:gd name="connsiteX3" fmla="*/ 1660266 w 2544134"/>
                <a:gd name="connsiteY3" fmla="*/ 394521 h 1972545"/>
                <a:gd name="connsiteX4" fmla="*/ 1843628 w 2544134"/>
                <a:gd name="connsiteY4" fmla="*/ 524107 h 1972545"/>
                <a:gd name="connsiteX5" fmla="*/ 1859380 w 2544134"/>
                <a:gd name="connsiteY5" fmla="*/ 553128 h 1972545"/>
                <a:gd name="connsiteX6" fmla="*/ 1884339 w 2544134"/>
                <a:gd name="connsiteY6" fmla="*/ 550612 h 1972545"/>
                <a:gd name="connsiteX7" fmla="*/ 2175988 w 2544134"/>
                <a:gd name="connsiteY7" fmla="*/ 743930 h 1972545"/>
                <a:gd name="connsiteX8" fmla="*/ 2180885 w 2544134"/>
                <a:gd name="connsiteY8" fmla="*/ 759703 h 1972545"/>
                <a:gd name="connsiteX9" fmla="*/ 2191569 w 2544134"/>
                <a:gd name="connsiteY9" fmla="*/ 756387 h 1972545"/>
                <a:gd name="connsiteX10" fmla="*/ 2234564 w 2544134"/>
                <a:gd name="connsiteY10" fmla="*/ 752052 h 1972545"/>
                <a:gd name="connsiteX11" fmla="*/ 2443572 w 2544134"/>
                <a:gd name="connsiteY11" fmla="*/ 922399 h 1972545"/>
                <a:gd name="connsiteX12" fmla="*/ 2445282 w 2544134"/>
                <a:gd name="connsiteY12" fmla="*/ 939364 h 1972545"/>
                <a:gd name="connsiteX13" fmla="*/ 2508998 w 2544134"/>
                <a:gd name="connsiteY13" fmla="*/ 945787 h 1972545"/>
                <a:gd name="connsiteX14" fmla="*/ 2544134 w 2544134"/>
                <a:gd name="connsiteY14" fmla="*/ 956223 h 1972545"/>
                <a:gd name="connsiteX15" fmla="*/ 2544134 w 2544134"/>
                <a:gd name="connsiteY15" fmla="*/ 1972545 h 1972545"/>
                <a:gd name="connsiteX16" fmla="*/ 354884 w 2544134"/>
                <a:gd name="connsiteY16" fmla="*/ 1972545 h 1972545"/>
                <a:gd name="connsiteX17" fmla="*/ 342134 w 2544134"/>
                <a:gd name="connsiteY17" fmla="*/ 1965625 h 1972545"/>
                <a:gd name="connsiteX18" fmla="*/ 244050 w 2544134"/>
                <a:gd name="connsiteY18" fmla="*/ 1838062 h 1972545"/>
                <a:gd name="connsiteX19" fmla="*/ 241474 w 2544134"/>
                <a:gd name="connsiteY19" fmla="*/ 1812505 h 1972545"/>
                <a:gd name="connsiteX20" fmla="*/ 236764 w 2544134"/>
                <a:gd name="connsiteY20" fmla="*/ 1816784 h 1972545"/>
                <a:gd name="connsiteX21" fmla="*/ 103253 w 2544134"/>
                <a:gd name="connsiteY21" fmla="*/ 1857566 h 1972545"/>
                <a:gd name="connsiteX22" fmla="*/ 10304 w 2544134"/>
                <a:gd name="connsiteY22" fmla="*/ 1838801 h 1972545"/>
                <a:gd name="connsiteX23" fmla="*/ 0 w 2544134"/>
                <a:gd name="connsiteY23" fmla="*/ 1833208 h 1972545"/>
                <a:gd name="connsiteX24" fmla="*/ 0 w 2544134"/>
                <a:gd name="connsiteY24" fmla="*/ 1404340 h 1972545"/>
                <a:gd name="connsiteX25" fmla="*/ 10304 w 2544134"/>
                <a:gd name="connsiteY25" fmla="*/ 1398747 h 1972545"/>
                <a:gd name="connsiteX26" fmla="*/ 103253 w 2544134"/>
                <a:gd name="connsiteY26" fmla="*/ 1379981 h 1972545"/>
                <a:gd name="connsiteX27" fmla="*/ 151378 w 2544134"/>
                <a:gd name="connsiteY27" fmla="*/ 1384832 h 1972545"/>
                <a:gd name="connsiteX28" fmla="*/ 162402 w 2544134"/>
                <a:gd name="connsiteY28" fmla="*/ 1388255 h 1972545"/>
                <a:gd name="connsiteX29" fmla="*/ 159919 w 2544134"/>
                <a:gd name="connsiteY29" fmla="*/ 1363619 h 1972545"/>
                <a:gd name="connsiteX30" fmla="*/ 522221 w 2544134"/>
                <a:gd name="connsiteY30" fmla="*/ 1001317 h 1972545"/>
                <a:gd name="connsiteX31" fmla="*/ 595237 w 2544134"/>
                <a:gd name="connsiteY31" fmla="*/ 1008678 h 1972545"/>
                <a:gd name="connsiteX32" fmla="*/ 617610 w 2544134"/>
                <a:gd name="connsiteY32" fmla="*/ 1015623 h 1972545"/>
                <a:gd name="connsiteX33" fmla="*/ 630288 w 2544134"/>
                <a:gd name="connsiteY33" fmla="*/ 1000258 h 1972545"/>
                <a:gd name="connsiteX34" fmla="*/ 886474 w 2544134"/>
                <a:gd name="connsiteY34" fmla="*/ 894142 h 1972545"/>
                <a:gd name="connsiteX35" fmla="*/ 896697 w 2544134"/>
                <a:gd name="connsiteY35" fmla="*/ 895173 h 1972545"/>
                <a:gd name="connsiteX36" fmla="*/ 889510 w 2544134"/>
                <a:gd name="connsiteY36" fmla="*/ 872020 h 1972545"/>
                <a:gd name="connsiteX37" fmla="*/ 886474 w 2544134"/>
                <a:gd name="connsiteY37" fmla="*/ 841898 h 1972545"/>
                <a:gd name="connsiteX38" fmla="*/ 1005814 w 2544134"/>
                <a:gd name="connsiteY38" fmla="*/ 695472 h 1972545"/>
                <a:gd name="connsiteX39" fmla="*/ 1011986 w 2544134"/>
                <a:gd name="connsiteY39" fmla="*/ 694850 h 1972545"/>
                <a:gd name="connsiteX40" fmla="*/ 1016112 w 2544134"/>
                <a:gd name="connsiteY40" fmla="*/ 653922 h 1972545"/>
                <a:gd name="connsiteX41" fmla="*/ 1301359 w 2544134"/>
                <a:gd name="connsiteY41" fmla="*/ 421440 h 1972545"/>
                <a:gd name="connsiteX42" fmla="*/ 1342724 w 2544134"/>
                <a:gd name="connsiteY42" fmla="*/ 425610 h 197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44134" h="1972545">
                  <a:moveTo>
                    <a:pt x="1395974" y="0"/>
                  </a:moveTo>
                  <a:lnTo>
                    <a:pt x="1581175" y="0"/>
                  </a:lnTo>
                  <a:lnTo>
                    <a:pt x="1629807" y="388693"/>
                  </a:lnTo>
                  <a:lnTo>
                    <a:pt x="1660266" y="394521"/>
                  </a:lnTo>
                  <a:cubicBezTo>
                    <a:pt x="1736117" y="414036"/>
                    <a:pt x="1800967" y="460961"/>
                    <a:pt x="1843628" y="524107"/>
                  </a:cubicBezTo>
                  <a:lnTo>
                    <a:pt x="1859380" y="553128"/>
                  </a:lnTo>
                  <a:lnTo>
                    <a:pt x="1884339" y="550612"/>
                  </a:lnTo>
                  <a:cubicBezTo>
                    <a:pt x="2015447" y="550612"/>
                    <a:pt x="2127937" y="630325"/>
                    <a:pt x="2175988" y="743930"/>
                  </a:cubicBezTo>
                  <a:lnTo>
                    <a:pt x="2180885" y="759703"/>
                  </a:lnTo>
                  <a:lnTo>
                    <a:pt x="2191569" y="756387"/>
                  </a:lnTo>
                  <a:cubicBezTo>
                    <a:pt x="2205457" y="753545"/>
                    <a:pt x="2219836" y="752052"/>
                    <a:pt x="2234564" y="752052"/>
                  </a:cubicBezTo>
                  <a:cubicBezTo>
                    <a:pt x="2337661" y="752052"/>
                    <a:pt x="2423678" y="825183"/>
                    <a:pt x="2443572" y="922399"/>
                  </a:cubicBezTo>
                  <a:lnTo>
                    <a:pt x="2445282" y="939364"/>
                  </a:lnTo>
                  <a:lnTo>
                    <a:pt x="2508998" y="945787"/>
                  </a:lnTo>
                  <a:lnTo>
                    <a:pt x="2544134" y="956223"/>
                  </a:lnTo>
                  <a:lnTo>
                    <a:pt x="2544134" y="1972545"/>
                  </a:lnTo>
                  <a:lnTo>
                    <a:pt x="354884" y="1972545"/>
                  </a:lnTo>
                  <a:lnTo>
                    <a:pt x="342134" y="1965625"/>
                  </a:lnTo>
                  <a:cubicBezTo>
                    <a:pt x="295511" y="1934418"/>
                    <a:pt x="255183" y="1892469"/>
                    <a:pt x="244050" y="1838062"/>
                  </a:cubicBezTo>
                  <a:lnTo>
                    <a:pt x="241474" y="1812505"/>
                  </a:lnTo>
                  <a:lnTo>
                    <a:pt x="236764" y="1816784"/>
                  </a:lnTo>
                  <a:cubicBezTo>
                    <a:pt x="198653" y="1842531"/>
                    <a:pt x="152709" y="1857566"/>
                    <a:pt x="103253" y="1857566"/>
                  </a:cubicBezTo>
                  <a:cubicBezTo>
                    <a:pt x="70283" y="1857566"/>
                    <a:pt x="38873" y="1850884"/>
                    <a:pt x="10304" y="1838801"/>
                  </a:cubicBezTo>
                  <a:lnTo>
                    <a:pt x="0" y="1833208"/>
                  </a:lnTo>
                  <a:lnTo>
                    <a:pt x="0" y="1404340"/>
                  </a:lnTo>
                  <a:lnTo>
                    <a:pt x="10304" y="1398747"/>
                  </a:lnTo>
                  <a:cubicBezTo>
                    <a:pt x="38873" y="1386663"/>
                    <a:pt x="70283" y="1379981"/>
                    <a:pt x="103253" y="1379981"/>
                  </a:cubicBezTo>
                  <a:cubicBezTo>
                    <a:pt x="119738" y="1379981"/>
                    <a:pt x="135833" y="1381652"/>
                    <a:pt x="151378" y="1384832"/>
                  </a:cubicBezTo>
                  <a:lnTo>
                    <a:pt x="162402" y="1388255"/>
                  </a:lnTo>
                  <a:lnTo>
                    <a:pt x="159919" y="1363619"/>
                  </a:lnTo>
                  <a:cubicBezTo>
                    <a:pt x="159919" y="1163525"/>
                    <a:pt x="322127" y="1001317"/>
                    <a:pt x="522221" y="1001317"/>
                  </a:cubicBezTo>
                  <a:cubicBezTo>
                    <a:pt x="547233" y="1001317"/>
                    <a:pt x="571652" y="1003852"/>
                    <a:pt x="595237" y="1008678"/>
                  </a:cubicBezTo>
                  <a:lnTo>
                    <a:pt x="617610" y="1015623"/>
                  </a:lnTo>
                  <a:lnTo>
                    <a:pt x="630288" y="1000258"/>
                  </a:lnTo>
                  <a:cubicBezTo>
                    <a:pt x="695852" y="934694"/>
                    <a:pt x="786427" y="894142"/>
                    <a:pt x="886474" y="894142"/>
                  </a:cubicBezTo>
                  <a:lnTo>
                    <a:pt x="896697" y="895173"/>
                  </a:lnTo>
                  <a:lnTo>
                    <a:pt x="889510" y="872020"/>
                  </a:lnTo>
                  <a:cubicBezTo>
                    <a:pt x="887519" y="862290"/>
                    <a:pt x="886474" y="852216"/>
                    <a:pt x="886474" y="841898"/>
                  </a:cubicBezTo>
                  <a:cubicBezTo>
                    <a:pt x="886474" y="769671"/>
                    <a:pt x="937707" y="709409"/>
                    <a:pt x="1005814" y="695472"/>
                  </a:cubicBezTo>
                  <a:lnTo>
                    <a:pt x="1011986" y="694850"/>
                  </a:lnTo>
                  <a:lnTo>
                    <a:pt x="1016112" y="653922"/>
                  </a:lnTo>
                  <a:cubicBezTo>
                    <a:pt x="1043262" y="521245"/>
                    <a:pt x="1160655" y="421440"/>
                    <a:pt x="1301359" y="421440"/>
                  </a:cubicBezTo>
                  <a:lnTo>
                    <a:pt x="1342724" y="42561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nvGrpSpPr>
            <p:cNvPr id="15" name="그룹 14">
              <a:extLst>
                <a:ext uri="{FF2B5EF4-FFF2-40B4-BE49-F238E27FC236}">
                  <a16:creationId xmlns:a16="http://schemas.microsoft.com/office/drawing/2014/main" id="{835AEBDB-6E77-465B-802B-2411CB9307EC}"/>
                </a:ext>
              </a:extLst>
            </p:cNvPr>
            <p:cNvGrpSpPr/>
            <p:nvPr userDrawn="1"/>
          </p:nvGrpSpPr>
          <p:grpSpPr>
            <a:xfrm>
              <a:off x="1278074" y="2571749"/>
              <a:ext cx="413353" cy="794587"/>
              <a:chOff x="5304862" y="-789923"/>
              <a:chExt cx="645890" cy="1241591"/>
            </a:xfrm>
          </p:grpSpPr>
          <p:grpSp>
            <p:nvGrpSpPr>
              <p:cNvPr id="16" name="그룹 15">
                <a:extLst>
                  <a:ext uri="{FF2B5EF4-FFF2-40B4-BE49-F238E27FC236}">
                    <a16:creationId xmlns:a16="http://schemas.microsoft.com/office/drawing/2014/main" id="{5E76A47E-F7A7-4DA1-9B8C-D7B1A60D5D71}"/>
                  </a:ext>
                </a:extLst>
              </p:cNvPr>
              <p:cNvGrpSpPr/>
              <p:nvPr userDrawn="1"/>
            </p:nvGrpSpPr>
            <p:grpSpPr>
              <a:xfrm>
                <a:off x="5377232" y="-789923"/>
                <a:ext cx="495969" cy="1052585"/>
                <a:chOff x="5868144" y="-857099"/>
                <a:chExt cx="495969" cy="1052585"/>
              </a:xfrm>
            </p:grpSpPr>
            <p:sp>
              <p:nvSpPr>
                <p:cNvPr id="21" name="이등변 삼각형 49">
                  <a:extLst>
                    <a:ext uri="{FF2B5EF4-FFF2-40B4-BE49-F238E27FC236}">
                      <a16:creationId xmlns:a16="http://schemas.microsoft.com/office/drawing/2014/main" id="{67190486-51A1-4AB6-8B4F-B570F9832336}"/>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자유형: 도형 21">
                  <a:extLst>
                    <a:ext uri="{FF2B5EF4-FFF2-40B4-BE49-F238E27FC236}">
                      <a16:creationId xmlns:a16="http://schemas.microsoft.com/office/drawing/2014/main" id="{56F15390-B3DB-4D76-834D-291CE0D12AD3}"/>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자유형: 도형 22">
                  <a:extLst>
                    <a:ext uri="{FF2B5EF4-FFF2-40B4-BE49-F238E27FC236}">
                      <a16:creationId xmlns:a16="http://schemas.microsoft.com/office/drawing/2014/main" id="{3BA87288-70D8-4753-8DAA-8CA1C332EF6C}"/>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7" name="타원 16">
                <a:extLst>
                  <a:ext uri="{FF2B5EF4-FFF2-40B4-BE49-F238E27FC236}">
                    <a16:creationId xmlns:a16="http://schemas.microsoft.com/office/drawing/2014/main" id="{AD475AD4-CA04-4B61-9BB4-408BA6A11E05}"/>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a:extLst>
                  <a:ext uri="{FF2B5EF4-FFF2-40B4-BE49-F238E27FC236}">
                    <a16:creationId xmlns:a16="http://schemas.microsoft.com/office/drawing/2014/main" id="{1B106404-A3F8-4193-8435-FA430BEB5473}"/>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자유형: 도형 18">
                <a:extLst>
                  <a:ext uri="{FF2B5EF4-FFF2-40B4-BE49-F238E27FC236}">
                    <a16:creationId xmlns:a16="http://schemas.microsoft.com/office/drawing/2014/main" id="{9408417A-6F35-4CB8-93DD-4FB5074FE702}"/>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자유형: 도형 19">
                <a:extLst>
                  <a:ext uri="{FF2B5EF4-FFF2-40B4-BE49-F238E27FC236}">
                    <a16:creationId xmlns:a16="http://schemas.microsoft.com/office/drawing/2014/main" id="{3058858D-8ACE-40F2-B778-D2BFBF4553F3}"/>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12" name="Frame 11"/>
          <p:cNvSpPr/>
          <p:nvPr userDrawn="1"/>
        </p:nvSpPr>
        <p:spPr>
          <a:xfrm>
            <a:off x="251520" y="339502"/>
            <a:ext cx="8640960" cy="4464496"/>
          </a:xfrm>
          <a:prstGeom prst="frame">
            <a:avLst>
              <a:gd name="adj1" fmla="val 1236"/>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Tree>
    <p:extLst>
      <p:ext uri="{BB962C8B-B14F-4D97-AF65-F5344CB8AC3E}">
        <p14:creationId xmlns:p14="http://schemas.microsoft.com/office/powerpoint/2010/main" val="2340375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Hello Slide Layout">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13476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 name="그룹 1">
            <a:extLst>
              <a:ext uri="{FF2B5EF4-FFF2-40B4-BE49-F238E27FC236}">
                <a16:creationId xmlns:a16="http://schemas.microsoft.com/office/drawing/2014/main" id="{523EB7A4-0598-4887-ACB7-E8220F8DDFED}"/>
              </a:ext>
            </a:extLst>
          </p:cNvPr>
          <p:cNvGrpSpPr/>
          <p:nvPr userDrawn="1"/>
        </p:nvGrpSpPr>
        <p:grpSpPr>
          <a:xfrm>
            <a:off x="1902711" y="232356"/>
            <a:ext cx="5620059" cy="4638441"/>
            <a:chOff x="1902711" y="497586"/>
            <a:chExt cx="5620059" cy="4638441"/>
          </a:xfrm>
        </p:grpSpPr>
        <p:grpSp>
          <p:nvGrpSpPr>
            <p:cNvPr id="53" name="그룹 52">
              <a:extLst>
                <a:ext uri="{FF2B5EF4-FFF2-40B4-BE49-F238E27FC236}">
                  <a16:creationId xmlns:a16="http://schemas.microsoft.com/office/drawing/2014/main" id="{C4167999-582F-4DE1-8524-427663DA86EB}"/>
                </a:ext>
              </a:extLst>
            </p:cNvPr>
            <p:cNvGrpSpPr/>
            <p:nvPr userDrawn="1"/>
          </p:nvGrpSpPr>
          <p:grpSpPr>
            <a:xfrm>
              <a:off x="1902711" y="1537517"/>
              <a:ext cx="5620059" cy="3598510"/>
              <a:chOff x="2401342" y="248706"/>
              <a:chExt cx="5620059" cy="3598510"/>
            </a:xfrm>
            <a:solidFill>
              <a:schemeClr val="bg1"/>
            </a:solidFill>
          </p:grpSpPr>
          <p:sp>
            <p:nvSpPr>
              <p:cNvPr id="54" name="Oval 11">
                <a:extLst>
                  <a:ext uri="{FF2B5EF4-FFF2-40B4-BE49-F238E27FC236}">
                    <a16:creationId xmlns:a16="http://schemas.microsoft.com/office/drawing/2014/main" id="{36E509A3-52CE-4453-9564-E704D9C6F3F0}"/>
                  </a:ext>
                </a:extLst>
              </p:cNvPr>
              <p:cNvSpPr/>
              <p:nvPr userDrawn="1"/>
            </p:nvSpPr>
            <p:spPr>
              <a:xfrm>
                <a:off x="4283968" y="941198"/>
                <a:ext cx="956850" cy="9568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Oval 11">
                <a:extLst>
                  <a:ext uri="{FF2B5EF4-FFF2-40B4-BE49-F238E27FC236}">
                    <a16:creationId xmlns:a16="http://schemas.microsoft.com/office/drawing/2014/main" id="{D8641ACF-24EC-4119-AF47-45C5E6B69718}"/>
                  </a:ext>
                </a:extLst>
              </p:cNvPr>
              <p:cNvSpPr/>
              <p:nvPr userDrawn="1"/>
            </p:nvSpPr>
            <p:spPr>
              <a:xfrm>
                <a:off x="4080672" y="1386488"/>
                <a:ext cx="491180" cy="4911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Oval 11">
                <a:extLst>
                  <a:ext uri="{FF2B5EF4-FFF2-40B4-BE49-F238E27FC236}">
                    <a16:creationId xmlns:a16="http://schemas.microsoft.com/office/drawing/2014/main" id="{3873CDEC-688A-4EE6-8974-D80E43FF9273}"/>
                  </a:ext>
                </a:extLst>
              </p:cNvPr>
              <p:cNvSpPr/>
              <p:nvPr userDrawn="1"/>
            </p:nvSpPr>
            <p:spPr>
              <a:xfrm>
                <a:off x="3485352" y="1717923"/>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Oval 11">
                <a:extLst>
                  <a:ext uri="{FF2B5EF4-FFF2-40B4-BE49-F238E27FC236}">
                    <a16:creationId xmlns:a16="http://schemas.microsoft.com/office/drawing/2014/main" id="{B93DE707-F71B-42F6-A0EB-DFC85BA873B2}"/>
                  </a:ext>
                </a:extLst>
              </p:cNvPr>
              <p:cNvSpPr/>
              <p:nvPr userDrawn="1"/>
            </p:nvSpPr>
            <p:spPr>
              <a:xfrm>
                <a:off x="2886827" y="1894030"/>
                <a:ext cx="1190640" cy="11906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Oval 11">
                <a:extLst>
                  <a:ext uri="{FF2B5EF4-FFF2-40B4-BE49-F238E27FC236}">
                    <a16:creationId xmlns:a16="http://schemas.microsoft.com/office/drawing/2014/main" id="{3A7AC84B-9DE8-4557-8141-47C15EEBD952}"/>
                  </a:ext>
                </a:extLst>
              </p:cNvPr>
              <p:cNvSpPr/>
              <p:nvPr userDrawn="1"/>
            </p:nvSpPr>
            <p:spPr>
              <a:xfrm>
                <a:off x="2401342" y="251623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Oval 11">
                <a:extLst>
                  <a:ext uri="{FF2B5EF4-FFF2-40B4-BE49-F238E27FC236}">
                    <a16:creationId xmlns:a16="http://schemas.microsoft.com/office/drawing/2014/main" id="{F200C86F-3147-4417-909C-8AA712602B15}"/>
                  </a:ext>
                </a:extLst>
              </p:cNvPr>
              <p:cNvSpPr/>
              <p:nvPr userDrawn="1"/>
            </p:nvSpPr>
            <p:spPr>
              <a:xfrm>
                <a:off x="3017096" y="2797485"/>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Oval 11">
                <a:extLst>
                  <a:ext uri="{FF2B5EF4-FFF2-40B4-BE49-F238E27FC236}">
                    <a16:creationId xmlns:a16="http://schemas.microsoft.com/office/drawing/2014/main" id="{C19D843C-2344-43CD-A232-FDCAF8F43CA5}"/>
                  </a:ext>
                </a:extLst>
              </p:cNvPr>
              <p:cNvSpPr/>
              <p:nvPr userDrawn="1"/>
            </p:nvSpPr>
            <p:spPr>
              <a:xfrm>
                <a:off x="3562974" y="2003019"/>
                <a:ext cx="1844197" cy="18441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Oval 11">
                <a:extLst>
                  <a:ext uri="{FF2B5EF4-FFF2-40B4-BE49-F238E27FC236}">
                    <a16:creationId xmlns:a16="http://schemas.microsoft.com/office/drawing/2014/main" id="{1D594D95-F75F-4683-A364-E7EFD943F93B}"/>
                  </a:ext>
                </a:extLst>
              </p:cNvPr>
              <p:cNvSpPr/>
              <p:nvPr userDrawn="1"/>
            </p:nvSpPr>
            <p:spPr>
              <a:xfrm>
                <a:off x="4999309" y="3011131"/>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Oval 11">
                <a:extLst>
                  <a:ext uri="{FF2B5EF4-FFF2-40B4-BE49-F238E27FC236}">
                    <a16:creationId xmlns:a16="http://schemas.microsoft.com/office/drawing/2014/main" id="{95DD39E7-93D6-494C-A36E-247288990A90}"/>
                  </a:ext>
                </a:extLst>
              </p:cNvPr>
              <p:cNvSpPr/>
              <p:nvPr userDrawn="1"/>
            </p:nvSpPr>
            <p:spPr>
              <a:xfrm>
                <a:off x="5653222" y="2981733"/>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3" name="Oval 11">
                <a:extLst>
                  <a:ext uri="{FF2B5EF4-FFF2-40B4-BE49-F238E27FC236}">
                    <a16:creationId xmlns:a16="http://schemas.microsoft.com/office/drawing/2014/main" id="{0724B3EB-D2BA-46AD-9B24-8F61182FFCCE}"/>
                  </a:ext>
                </a:extLst>
              </p:cNvPr>
              <p:cNvSpPr/>
              <p:nvPr userDrawn="1"/>
            </p:nvSpPr>
            <p:spPr>
              <a:xfrm>
                <a:off x="6035666" y="2445747"/>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Oval 11">
                <a:extLst>
                  <a:ext uri="{FF2B5EF4-FFF2-40B4-BE49-F238E27FC236}">
                    <a16:creationId xmlns:a16="http://schemas.microsoft.com/office/drawing/2014/main" id="{BDBBA2C7-3C34-4968-B283-7486C3E66CD2}"/>
                  </a:ext>
                </a:extLst>
              </p:cNvPr>
              <p:cNvSpPr/>
              <p:nvPr userDrawn="1"/>
            </p:nvSpPr>
            <p:spPr>
              <a:xfrm>
                <a:off x="7037784" y="2729409"/>
                <a:ext cx="784747" cy="7847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Oval 11">
                <a:extLst>
                  <a:ext uri="{FF2B5EF4-FFF2-40B4-BE49-F238E27FC236}">
                    <a16:creationId xmlns:a16="http://schemas.microsoft.com/office/drawing/2014/main" id="{1D3596EF-83B2-4D77-9900-8FBA5EF934B2}"/>
                  </a:ext>
                </a:extLst>
              </p:cNvPr>
              <p:cNvSpPr/>
              <p:nvPr userDrawn="1"/>
            </p:nvSpPr>
            <p:spPr>
              <a:xfrm>
                <a:off x="6658215" y="1725625"/>
                <a:ext cx="1363186" cy="136318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6" name="Oval 11">
                <a:extLst>
                  <a:ext uri="{FF2B5EF4-FFF2-40B4-BE49-F238E27FC236}">
                    <a16:creationId xmlns:a16="http://schemas.microsoft.com/office/drawing/2014/main" id="{478452D7-D34C-4072-B618-5EA4D20571B3}"/>
                  </a:ext>
                </a:extLst>
              </p:cNvPr>
              <p:cNvSpPr/>
              <p:nvPr userDrawn="1"/>
            </p:nvSpPr>
            <p:spPr>
              <a:xfrm>
                <a:off x="4702059" y="880592"/>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7" name="Oval 11">
                <a:extLst>
                  <a:ext uri="{FF2B5EF4-FFF2-40B4-BE49-F238E27FC236}">
                    <a16:creationId xmlns:a16="http://schemas.microsoft.com/office/drawing/2014/main" id="{B67A8B79-3441-4CEE-82A3-001ECBD4DD6C}"/>
                  </a:ext>
                </a:extLst>
              </p:cNvPr>
              <p:cNvSpPr/>
              <p:nvPr userDrawn="1"/>
            </p:nvSpPr>
            <p:spPr>
              <a:xfrm>
                <a:off x="5200227" y="115344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Oval 11">
                <a:extLst>
                  <a:ext uri="{FF2B5EF4-FFF2-40B4-BE49-F238E27FC236}">
                    <a16:creationId xmlns:a16="http://schemas.microsoft.com/office/drawing/2014/main" id="{39EC19EA-7198-4F0B-A95B-49D0CF19C8F2}"/>
                  </a:ext>
                </a:extLst>
              </p:cNvPr>
              <p:cNvSpPr/>
              <p:nvPr userDrawn="1"/>
            </p:nvSpPr>
            <p:spPr>
              <a:xfrm>
                <a:off x="5945245" y="1484448"/>
                <a:ext cx="701108" cy="7011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Oval 11">
                <a:extLst>
                  <a:ext uri="{FF2B5EF4-FFF2-40B4-BE49-F238E27FC236}">
                    <a16:creationId xmlns:a16="http://schemas.microsoft.com/office/drawing/2014/main" id="{6F4820F4-E538-4700-880A-FA8685A41A3B}"/>
                  </a:ext>
                </a:extLst>
              </p:cNvPr>
              <p:cNvSpPr/>
              <p:nvPr userDrawn="1"/>
            </p:nvSpPr>
            <p:spPr>
              <a:xfrm>
                <a:off x="6121822" y="1792219"/>
                <a:ext cx="1040194" cy="104019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Oval 11">
                <a:extLst>
                  <a:ext uri="{FF2B5EF4-FFF2-40B4-BE49-F238E27FC236}">
                    <a16:creationId xmlns:a16="http://schemas.microsoft.com/office/drawing/2014/main" id="{413F6B1E-425D-4873-9467-3AC4066BB2ED}"/>
                  </a:ext>
                </a:extLst>
              </p:cNvPr>
              <p:cNvSpPr/>
              <p:nvPr userDrawn="1"/>
            </p:nvSpPr>
            <p:spPr>
              <a:xfrm>
                <a:off x="4251327" y="1369850"/>
                <a:ext cx="2136016" cy="213601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사다리꼴 70">
                <a:extLst>
                  <a:ext uri="{FF2B5EF4-FFF2-40B4-BE49-F238E27FC236}">
                    <a16:creationId xmlns:a16="http://schemas.microsoft.com/office/drawing/2014/main" id="{B0CB0B17-591E-4DAC-A92C-EBD6A95CAE9D}"/>
                  </a:ext>
                </a:extLst>
              </p:cNvPr>
              <p:cNvSpPr/>
              <p:nvPr userDrawn="1"/>
            </p:nvSpPr>
            <p:spPr>
              <a:xfrm>
                <a:off x="4765704" y="248706"/>
                <a:ext cx="608632" cy="1216152"/>
              </a:xfrm>
              <a:prstGeom prst="trapezoi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72" name="그룹 71">
              <a:extLst>
                <a:ext uri="{FF2B5EF4-FFF2-40B4-BE49-F238E27FC236}">
                  <a16:creationId xmlns:a16="http://schemas.microsoft.com/office/drawing/2014/main" id="{0273FAE2-233C-451C-ABAD-157761C173D3}"/>
                </a:ext>
              </a:extLst>
            </p:cNvPr>
            <p:cNvGrpSpPr/>
            <p:nvPr userDrawn="1"/>
          </p:nvGrpSpPr>
          <p:grpSpPr>
            <a:xfrm>
              <a:off x="4249055" y="497586"/>
              <a:ext cx="645890" cy="1241591"/>
              <a:chOff x="5304862" y="-789923"/>
              <a:chExt cx="645890" cy="1241591"/>
            </a:xfrm>
          </p:grpSpPr>
          <p:grpSp>
            <p:nvGrpSpPr>
              <p:cNvPr id="73" name="그룹 72">
                <a:extLst>
                  <a:ext uri="{FF2B5EF4-FFF2-40B4-BE49-F238E27FC236}">
                    <a16:creationId xmlns:a16="http://schemas.microsoft.com/office/drawing/2014/main" id="{F294317C-D093-4716-BC39-F4EDB7B37133}"/>
                  </a:ext>
                </a:extLst>
              </p:cNvPr>
              <p:cNvGrpSpPr/>
              <p:nvPr userDrawn="1"/>
            </p:nvGrpSpPr>
            <p:grpSpPr>
              <a:xfrm>
                <a:off x="5377232" y="-789923"/>
                <a:ext cx="495969" cy="1052585"/>
                <a:chOff x="5868144" y="-857099"/>
                <a:chExt cx="495969" cy="1052585"/>
              </a:xfrm>
            </p:grpSpPr>
            <p:sp>
              <p:nvSpPr>
                <p:cNvPr id="78" name="이등변 삼각형 49">
                  <a:extLst>
                    <a:ext uri="{FF2B5EF4-FFF2-40B4-BE49-F238E27FC236}">
                      <a16:creationId xmlns:a16="http://schemas.microsoft.com/office/drawing/2014/main" id="{28122585-D90D-4D44-AC50-0A8C9106EF95}"/>
                    </a:ext>
                  </a:extLst>
                </p:cNvPr>
                <p:cNvSpPr/>
                <p:nvPr userDrawn="1"/>
              </p:nvSpPr>
              <p:spPr>
                <a:xfrm>
                  <a:off x="5868144" y="-853769"/>
                  <a:ext cx="495969" cy="1049255"/>
                </a:xfrm>
                <a:custGeom>
                  <a:avLst/>
                  <a:gdLst>
                    <a:gd name="connsiteX0" fmla="*/ 0 w 311344"/>
                    <a:gd name="connsiteY0" fmla="*/ 1049255 h 1049255"/>
                    <a:gd name="connsiteX1" fmla="*/ 155672 w 311344"/>
                    <a:gd name="connsiteY1" fmla="*/ 0 h 1049255"/>
                    <a:gd name="connsiteX2" fmla="*/ 311344 w 311344"/>
                    <a:gd name="connsiteY2" fmla="*/ 1049255 h 1049255"/>
                    <a:gd name="connsiteX3" fmla="*/ 0 w 311344"/>
                    <a:gd name="connsiteY3" fmla="*/ 1049255 h 1049255"/>
                    <a:gd name="connsiteX0" fmla="*/ 45684 w 357028"/>
                    <a:gd name="connsiteY0" fmla="*/ 1049255 h 1049255"/>
                    <a:gd name="connsiteX1" fmla="*/ 201356 w 357028"/>
                    <a:gd name="connsiteY1" fmla="*/ 0 h 1049255"/>
                    <a:gd name="connsiteX2" fmla="*/ 357028 w 357028"/>
                    <a:gd name="connsiteY2" fmla="*/ 1049255 h 1049255"/>
                    <a:gd name="connsiteX3" fmla="*/ 45684 w 357028"/>
                    <a:gd name="connsiteY3" fmla="*/ 1049255 h 1049255"/>
                    <a:gd name="connsiteX0" fmla="*/ 45684 w 416158"/>
                    <a:gd name="connsiteY0" fmla="*/ 1049255 h 1049255"/>
                    <a:gd name="connsiteX1" fmla="*/ 201356 w 416158"/>
                    <a:gd name="connsiteY1" fmla="*/ 0 h 1049255"/>
                    <a:gd name="connsiteX2" fmla="*/ 357028 w 416158"/>
                    <a:gd name="connsiteY2" fmla="*/ 1049255 h 1049255"/>
                    <a:gd name="connsiteX3" fmla="*/ 45684 w 416158"/>
                    <a:gd name="connsiteY3" fmla="*/ 1049255 h 1049255"/>
                    <a:gd name="connsiteX0" fmla="*/ 87161 w 457635"/>
                    <a:gd name="connsiteY0" fmla="*/ 1049255 h 1049255"/>
                    <a:gd name="connsiteX1" fmla="*/ 242833 w 457635"/>
                    <a:gd name="connsiteY1" fmla="*/ 0 h 1049255"/>
                    <a:gd name="connsiteX2" fmla="*/ 398505 w 457635"/>
                    <a:gd name="connsiteY2" fmla="*/ 1049255 h 1049255"/>
                    <a:gd name="connsiteX3" fmla="*/ 87161 w 457635"/>
                    <a:gd name="connsiteY3" fmla="*/ 1049255 h 1049255"/>
                    <a:gd name="connsiteX0" fmla="*/ 87161 w 500627"/>
                    <a:gd name="connsiteY0" fmla="*/ 1049255 h 1049255"/>
                    <a:gd name="connsiteX1" fmla="*/ 242833 w 500627"/>
                    <a:gd name="connsiteY1" fmla="*/ 0 h 1049255"/>
                    <a:gd name="connsiteX2" fmla="*/ 398505 w 500627"/>
                    <a:gd name="connsiteY2" fmla="*/ 1049255 h 1049255"/>
                    <a:gd name="connsiteX3" fmla="*/ 87161 w 500627"/>
                    <a:gd name="connsiteY3" fmla="*/ 1049255 h 1049255"/>
                    <a:gd name="connsiteX0" fmla="*/ 91187 w 504653"/>
                    <a:gd name="connsiteY0" fmla="*/ 1049255 h 1049255"/>
                    <a:gd name="connsiteX1" fmla="*/ 246859 w 504653"/>
                    <a:gd name="connsiteY1" fmla="*/ 0 h 1049255"/>
                    <a:gd name="connsiteX2" fmla="*/ 402531 w 504653"/>
                    <a:gd name="connsiteY2" fmla="*/ 1049255 h 1049255"/>
                    <a:gd name="connsiteX3" fmla="*/ 91187 w 504653"/>
                    <a:gd name="connsiteY3" fmla="*/ 1049255 h 1049255"/>
                    <a:gd name="connsiteX0" fmla="*/ 91187 w 500775"/>
                    <a:gd name="connsiteY0" fmla="*/ 1049255 h 1049255"/>
                    <a:gd name="connsiteX1" fmla="*/ 246859 w 500775"/>
                    <a:gd name="connsiteY1" fmla="*/ 0 h 1049255"/>
                    <a:gd name="connsiteX2" fmla="*/ 402531 w 500775"/>
                    <a:gd name="connsiteY2" fmla="*/ 1049255 h 1049255"/>
                    <a:gd name="connsiteX3" fmla="*/ 91187 w 500775"/>
                    <a:gd name="connsiteY3" fmla="*/ 1049255 h 1049255"/>
                    <a:gd name="connsiteX0" fmla="*/ 91187 w 484758"/>
                    <a:gd name="connsiteY0" fmla="*/ 1049255 h 1049255"/>
                    <a:gd name="connsiteX1" fmla="*/ 246859 w 484758"/>
                    <a:gd name="connsiteY1" fmla="*/ 0 h 1049255"/>
                    <a:gd name="connsiteX2" fmla="*/ 402531 w 484758"/>
                    <a:gd name="connsiteY2" fmla="*/ 1049255 h 1049255"/>
                    <a:gd name="connsiteX3" fmla="*/ 91187 w 484758"/>
                    <a:gd name="connsiteY3" fmla="*/ 1049255 h 1049255"/>
                    <a:gd name="connsiteX0" fmla="*/ 91187 w 488692"/>
                    <a:gd name="connsiteY0" fmla="*/ 1049255 h 1049255"/>
                    <a:gd name="connsiteX1" fmla="*/ 246859 w 488692"/>
                    <a:gd name="connsiteY1" fmla="*/ 0 h 1049255"/>
                    <a:gd name="connsiteX2" fmla="*/ 402531 w 488692"/>
                    <a:gd name="connsiteY2" fmla="*/ 1049255 h 1049255"/>
                    <a:gd name="connsiteX3" fmla="*/ 91187 w 488692"/>
                    <a:gd name="connsiteY3" fmla="*/ 1049255 h 1049255"/>
                    <a:gd name="connsiteX0" fmla="*/ 91187 w 492707"/>
                    <a:gd name="connsiteY0" fmla="*/ 1049255 h 1049255"/>
                    <a:gd name="connsiteX1" fmla="*/ 246859 w 492707"/>
                    <a:gd name="connsiteY1" fmla="*/ 0 h 1049255"/>
                    <a:gd name="connsiteX2" fmla="*/ 402531 w 492707"/>
                    <a:gd name="connsiteY2" fmla="*/ 1049255 h 1049255"/>
                    <a:gd name="connsiteX3" fmla="*/ 91187 w 492707"/>
                    <a:gd name="connsiteY3" fmla="*/ 1049255 h 1049255"/>
                    <a:gd name="connsiteX0" fmla="*/ 95257 w 496777"/>
                    <a:gd name="connsiteY0" fmla="*/ 1049255 h 1049255"/>
                    <a:gd name="connsiteX1" fmla="*/ 250929 w 496777"/>
                    <a:gd name="connsiteY1" fmla="*/ 0 h 1049255"/>
                    <a:gd name="connsiteX2" fmla="*/ 406601 w 496777"/>
                    <a:gd name="connsiteY2" fmla="*/ 1049255 h 1049255"/>
                    <a:gd name="connsiteX3" fmla="*/ 95257 w 496777"/>
                    <a:gd name="connsiteY3" fmla="*/ 1049255 h 1049255"/>
                    <a:gd name="connsiteX0" fmla="*/ 95257 w 485293"/>
                    <a:gd name="connsiteY0" fmla="*/ 1049255 h 1049255"/>
                    <a:gd name="connsiteX1" fmla="*/ 250929 w 485293"/>
                    <a:gd name="connsiteY1" fmla="*/ 0 h 1049255"/>
                    <a:gd name="connsiteX2" fmla="*/ 406601 w 485293"/>
                    <a:gd name="connsiteY2" fmla="*/ 1049255 h 1049255"/>
                    <a:gd name="connsiteX3" fmla="*/ 95257 w 485293"/>
                    <a:gd name="connsiteY3" fmla="*/ 1049255 h 1049255"/>
                    <a:gd name="connsiteX0" fmla="*/ 95257 w 494828"/>
                    <a:gd name="connsiteY0" fmla="*/ 1049255 h 1049255"/>
                    <a:gd name="connsiteX1" fmla="*/ 250929 w 494828"/>
                    <a:gd name="connsiteY1" fmla="*/ 0 h 1049255"/>
                    <a:gd name="connsiteX2" fmla="*/ 406601 w 494828"/>
                    <a:gd name="connsiteY2" fmla="*/ 1049255 h 1049255"/>
                    <a:gd name="connsiteX3" fmla="*/ 95257 w 494828"/>
                    <a:gd name="connsiteY3" fmla="*/ 1049255 h 1049255"/>
                    <a:gd name="connsiteX0" fmla="*/ 95257 w 493814"/>
                    <a:gd name="connsiteY0" fmla="*/ 1049255 h 1049255"/>
                    <a:gd name="connsiteX1" fmla="*/ 250929 w 493814"/>
                    <a:gd name="connsiteY1" fmla="*/ 0 h 1049255"/>
                    <a:gd name="connsiteX2" fmla="*/ 406601 w 493814"/>
                    <a:gd name="connsiteY2" fmla="*/ 1049255 h 1049255"/>
                    <a:gd name="connsiteX3" fmla="*/ 95257 w 493814"/>
                    <a:gd name="connsiteY3" fmla="*/ 1049255 h 1049255"/>
                    <a:gd name="connsiteX0" fmla="*/ 95257 w 496864"/>
                    <a:gd name="connsiteY0" fmla="*/ 1049255 h 1049255"/>
                    <a:gd name="connsiteX1" fmla="*/ 250929 w 496864"/>
                    <a:gd name="connsiteY1" fmla="*/ 0 h 1049255"/>
                    <a:gd name="connsiteX2" fmla="*/ 406601 w 496864"/>
                    <a:gd name="connsiteY2" fmla="*/ 1049255 h 1049255"/>
                    <a:gd name="connsiteX3" fmla="*/ 95257 w 496864"/>
                    <a:gd name="connsiteY3" fmla="*/ 1049255 h 1049255"/>
                    <a:gd name="connsiteX0" fmla="*/ 95257 w 497887"/>
                    <a:gd name="connsiteY0" fmla="*/ 1049255 h 1049255"/>
                    <a:gd name="connsiteX1" fmla="*/ 250929 w 497887"/>
                    <a:gd name="connsiteY1" fmla="*/ 0 h 1049255"/>
                    <a:gd name="connsiteX2" fmla="*/ 406601 w 497887"/>
                    <a:gd name="connsiteY2" fmla="*/ 1049255 h 1049255"/>
                    <a:gd name="connsiteX3" fmla="*/ 95257 w 497887"/>
                    <a:gd name="connsiteY3" fmla="*/ 1049255 h 1049255"/>
                    <a:gd name="connsiteX0" fmla="*/ 95257 w 495969"/>
                    <a:gd name="connsiteY0" fmla="*/ 1049255 h 1049255"/>
                    <a:gd name="connsiteX1" fmla="*/ 250929 w 495969"/>
                    <a:gd name="connsiteY1" fmla="*/ 0 h 1049255"/>
                    <a:gd name="connsiteX2" fmla="*/ 406601 w 495969"/>
                    <a:gd name="connsiteY2" fmla="*/ 1049255 h 1049255"/>
                    <a:gd name="connsiteX3" fmla="*/ 95257 w 495969"/>
                    <a:gd name="connsiteY3" fmla="*/ 1049255 h 1049255"/>
                  </a:gdLst>
                  <a:ahLst/>
                  <a:cxnLst>
                    <a:cxn ang="0">
                      <a:pos x="connsiteX0" y="connsiteY0"/>
                    </a:cxn>
                    <a:cxn ang="0">
                      <a:pos x="connsiteX1" y="connsiteY1"/>
                    </a:cxn>
                    <a:cxn ang="0">
                      <a:pos x="connsiteX2" y="connsiteY2"/>
                    </a:cxn>
                    <a:cxn ang="0">
                      <a:pos x="connsiteX3" y="connsiteY3"/>
                    </a:cxn>
                  </a:cxnLst>
                  <a:rect l="l" t="t" r="r" b="b"/>
                  <a:pathLst>
                    <a:path w="495969" h="1049255">
                      <a:moveTo>
                        <a:pt x="95257" y="1049255"/>
                      </a:moveTo>
                      <a:cubicBezTo>
                        <a:pt x="6676" y="723357"/>
                        <a:pt x="-121664" y="317947"/>
                        <a:pt x="250929" y="0"/>
                      </a:cubicBezTo>
                      <a:cubicBezTo>
                        <a:pt x="612920" y="328549"/>
                        <a:pt x="489882" y="781667"/>
                        <a:pt x="406601" y="1049255"/>
                      </a:cubicBezTo>
                      <a:lnTo>
                        <a:pt x="95257" y="104925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자유형: 도형 78">
                  <a:extLst>
                    <a:ext uri="{FF2B5EF4-FFF2-40B4-BE49-F238E27FC236}">
                      <a16:creationId xmlns:a16="http://schemas.microsoft.com/office/drawing/2014/main" id="{CA4A1B48-5DCF-4240-B908-5565A0B620C1}"/>
                    </a:ext>
                  </a:extLst>
                </p:cNvPr>
                <p:cNvSpPr/>
                <p:nvPr userDrawn="1"/>
              </p:nvSpPr>
              <p:spPr>
                <a:xfrm>
                  <a:off x="5939427" y="102551"/>
                  <a:ext cx="364003" cy="92935"/>
                </a:xfrm>
                <a:custGeom>
                  <a:avLst/>
                  <a:gdLst>
                    <a:gd name="connsiteX0" fmla="*/ 0 w 364003"/>
                    <a:gd name="connsiteY0" fmla="*/ 0 h 92935"/>
                    <a:gd name="connsiteX1" fmla="*/ 364003 w 364003"/>
                    <a:gd name="connsiteY1" fmla="*/ 0 h 92935"/>
                    <a:gd name="connsiteX2" fmla="*/ 336518 w 364003"/>
                    <a:gd name="connsiteY2" fmla="*/ 92935 h 92935"/>
                    <a:gd name="connsiteX3" fmla="*/ 25174 w 364003"/>
                    <a:gd name="connsiteY3" fmla="*/ 92935 h 92935"/>
                  </a:gdLst>
                  <a:ahLst/>
                  <a:cxnLst>
                    <a:cxn ang="0">
                      <a:pos x="connsiteX0" y="connsiteY0"/>
                    </a:cxn>
                    <a:cxn ang="0">
                      <a:pos x="connsiteX1" y="connsiteY1"/>
                    </a:cxn>
                    <a:cxn ang="0">
                      <a:pos x="connsiteX2" y="connsiteY2"/>
                    </a:cxn>
                    <a:cxn ang="0">
                      <a:pos x="connsiteX3" y="connsiteY3"/>
                    </a:cxn>
                  </a:cxnLst>
                  <a:rect l="l" t="t" r="r" b="b"/>
                  <a:pathLst>
                    <a:path w="364003" h="92935">
                      <a:moveTo>
                        <a:pt x="0" y="0"/>
                      </a:moveTo>
                      <a:lnTo>
                        <a:pt x="364003" y="0"/>
                      </a:lnTo>
                      <a:lnTo>
                        <a:pt x="336518" y="92935"/>
                      </a:lnTo>
                      <a:lnTo>
                        <a:pt x="25174" y="92935"/>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자유형: 도형 79">
                  <a:extLst>
                    <a:ext uri="{FF2B5EF4-FFF2-40B4-BE49-F238E27FC236}">
                      <a16:creationId xmlns:a16="http://schemas.microsoft.com/office/drawing/2014/main" id="{28D35705-FE6E-444A-A4F2-216FB36C2D3C}"/>
                    </a:ext>
                  </a:extLst>
                </p:cNvPr>
                <p:cNvSpPr/>
                <p:nvPr userDrawn="1"/>
              </p:nvSpPr>
              <p:spPr>
                <a:xfrm>
                  <a:off x="5893989" y="-857099"/>
                  <a:ext cx="444279" cy="350537"/>
                </a:xfrm>
                <a:custGeom>
                  <a:avLst/>
                  <a:gdLst>
                    <a:gd name="connsiteX0" fmla="*/ 227272 w 444279"/>
                    <a:gd name="connsiteY0" fmla="*/ 0 h 350537"/>
                    <a:gd name="connsiteX1" fmla="*/ 440556 w 444279"/>
                    <a:gd name="connsiteY1" fmla="*/ 335046 h 350537"/>
                    <a:gd name="connsiteX2" fmla="*/ 444279 w 444279"/>
                    <a:gd name="connsiteY2" fmla="*/ 350537 h 350537"/>
                    <a:gd name="connsiteX3" fmla="*/ 0 w 444279"/>
                    <a:gd name="connsiteY3" fmla="*/ 350537 h 350537"/>
                    <a:gd name="connsiteX4" fmla="*/ 8223 w 444279"/>
                    <a:gd name="connsiteY4" fmla="*/ 318604 h 350537"/>
                    <a:gd name="connsiteX5" fmla="*/ 227272 w 444279"/>
                    <a:gd name="connsiteY5" fmla="*/ 0 h 35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279" h="350537">
                      <a:moveTo>
                        <a:pt x="227272" y="0"/>
                      </a:moveTo>
                      <a:cubicBezTo>
                        <a:pt x="340394" y="102672"/>
                        <a:pt x="406151" y="217508"/>
                        <a:pt x="440556" y="335046"/>
                      </a:cubicBezTo>
                      <a:lnTo>
                        <a:pt x="444279" y="350537"/>
                      </a:lnTo>
                      <a:lnTo>
                        <a:pt x="0" y="350537"/>
                      </a:lnTo>
                      <a:lnTo>
                        <a:pt x="8223" y="318604"/>
                      </a:lnTo>
                      <a:cubicBezTo>
                        <a:pt x="43321" y="207258"/>
                        <a:pt x="110837" y="99358"/>
                        <a:pt x="2272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4" name="타원 73">
                <a:extLst>
                  <a:ext uri="{FF2B5EF4-FFF2-40B4-BE49-F238E27FC236}">
                    <a16:creationId xmlns:a16="http://schemas.microsoft.com/office/drawing/2014/main" id="{833271DD-6F14-4B18-BE97-D6CF7744263D}"/>
                  </a:ext>
                </a:extLst>
              </p:cNvPr>
              <p:cNvSpPr/>
              <p:nvPr userDrawn="1"/>
            </p:nvSpPr>
            <p:spPr>
              <a:xfrm>
                <a:off x="5535216" y="-351600"/>
                <a:ext cx="180000" cy="180000"/>
              </a:xfrm>
              <a:prstGeom prst="ellipse">
                <a:avLst/>
              </a:prstGeom>
              <a:solidFill>
                <a:schemeClr val="bg1"/>
              </a:soli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직사각형 74">
                <a:extLst>
                  <a:ext uri="{FF2B5EF4-FFF2-40B4-BE49-F238E27FC236}">
                    <a16:creationId xmlns:a16="http://schemas.microsoft.com/office/drawing/2014/main" id="{32141932-F9EE-4187-BBBC-79F2AADC7FB5}"/>
                  </a:ext>
                </a:extLst>
              </p:cNvPr>
              <p:cNvSpPr/>
              <p:nvPr userDrawn="1"/>
            </p:nvSpPr>
            <p:spPr>
              <a:xfrm flipH="1">
                <a:off x="5614416" y="6445"/>
                <a:ext cx="21600" cy="4320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자유형: 도형 75">
                <a:extLst>
                  <a:ext uri="{FF2B5EF4-FFF2-40B4-BE49-F238E27FC236}">
                    <a16:creationId xmlns:a16="http://schemas.microsoft.com/office/drawing/2014/main" id="{C4A28A23-9A45-480D-9AE0-AC8E03B407E4}"/>
                  </a:ext>
                </a:extLst>
              </p:cNvPr>
              <p:cNvSpPr/>
              <p:nvPr userDrawn="1"/>
            </p:nvSpPr>
            <p:spPr>
              <a:xfrm>
                <a:off x="5304862"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자유형: 도형 76">
                <a:extLst>
                  <a:ext uri="{FF2B5EF4-FFF2-40B4-BE49-F238E27FC236}">
                    <a16:creationId xmlns:a16="http://schemas.microsoft.com/office/drawing/2014/main" id="{E5282C72-98DB-48D8-88FE-2DFA994D4B88}"/>
                  </a:ext>
                </a:extLst>
              </p:cNvPr>
              <p:cNvSpPr/>
              <p:nvPr userDrawn="1"/>
            </p:nvSpPr>
            <p:spPr>
              <a:xfrm flipH="1">
                <a:off x="5807099" y="-1556"/>
                <a:ext cx="143653" cy="453224"/>
              </a:xfrm>
              <a:custGeom>
                <a:avLst/>
                <a:gdLst>
                  <a:gd name="connsiteX0" fmla="*/ 71561 w 116619"/>
                  <a:gd name="connsiteY0" fmla="*/ 0 h 453224"/>
                  <a:gd name="connsiteX1" fmla="*/ 116619 w 116619"/>
                  <a:gd name="connsiteY1" fmla="*/ 145774 h 453224"/>
                  <a:gd name="connsiteX2" fmla="*/ 0 w 116619"/>
                  <a:gd name="connsiteY2" fmla="*/ 453224 h 453224"/>
                  <a:gd name="connsiteX3" fmla="*/ 71561 w 116619"/>
                  <a:gd name="connsiteY3" fmla="*/ 0 h 453224"/>
                  <a:gd name="connsiteX0" fmla="*/ 78782 w 123840"/>
                  <a:gd name="connsiteY0" fmla="*/ 0 h 453224"/>
                  <a:gd name="connsiteX1" fmla="*/ 123840 w 123840"/>
                  <a:gd name="connsiteY1" fmla="*/ 145774 h 453224"/>
                  <a:gd name="connsiteX2" fmla="*/ 7221 w 123840"/>
                  <a:gd name="connsiteY2" fmla="*/ 453224 h 453224"/>
                  <a:gd name="connsiteX3" fmla="*/ 78782 w 123840"/>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3711 w 138769"/>
                  <a:gd name="connsiteY0" fmla="*/ 0 h 453224"/>
                  <a:gd name="connsiteX1" fmla="*/ 138769 w 138769"/>
                  <a:gd name="connsiteY1" fmla="*/ 145774 h 453224"/>
                  <a:gd name="connsiteX2" fmla="*/ 22150 w 138769"/>
                  <a:gd name="connsiteY2" fmla="*/ 453224 h 453224"/>
                  <a:gd name="connsiteX3" fmla="*/ 93711 w 138769"/>
                  <a:gd name="connsiteY3" fmla="*/ 0 h 453224"/>
                  <a:gd name="connsiteX0" fmla="*/ 95845 w 140903"/>
                  <a:gd name="connsiteY0" fmla="*/ 0 h 453224"/>
                  <a:gd name="connsiteX1" fmla="*/ 140903 w 140903"/>
                  <a:gd name="connsiteY1" fmla="*/ 145774 h 453224"/>
                  <a:gd name="connsiteX2" fmla="*/ 24284 w 140903"/>
                  <a:gd name="connsiteY2" fmla="*/ 453224 h 453224"/>
                  <a:gd name="connsiteX3" fmla="*/ 95845 w 140903"/>
                  <a:gd name="connsiteY3" fmla="*/ 0 h 453224"/>
                  <a:gd name="connsiteX0" fmla="*/ 98595 w 143653"/>
                  <a:gd name="connsiteY0" fmla="*/ 0 h 453224"/>
                  <a:gd name="connsiteX1" fmla="*/ 143653 w 143653"/>
                  <a:gd name="connsiteY1" fmla="*/ 145774 h 453224"/>
                  <a:gd name="connsiteX2" fmla="*/ 27034 w 143653"/>
                  <a:gd name="connsiteY2" fmla="*/ 453224 h 453224"/>
                  <a:gd name="connsiteX3" fmla="*/ 98595 w 143653"/>
                  <a:gd name="connsiteY3" fmla="*/ 0 h 453224"/>
                </a:gdLst>
                <a:ahLst/>
                <a:cxnLst>
                  <a:cxn ang="0">
                    <a:pos x="connsiteX0" y="connsiteY0"/>
                  </a:cxn>
                  <a:cxn ang="0">
                    <a:pos x="connsiteX1" y="connsiteY1"/>
                  </a:cxn>
                  <a:cxn ang="0">
                    <a:pos x="connsiteX2" y="connsiteY2"/>
                  </a:cxn>
                  <a:cxn ang="0">
                    <a:pos x="connsiteX3" y="connsiteY3"/>
                  </a:cxn>
                </a:cxnLst>
                <a:rect l="l" t="t" r="r" b="b"/>
                <a:pathLst>
                  <a:path w="143653" h="453224">
                    <a:moveTo>
                      <a:pt x="98595" y="0"/>
                    </a:moveTo>
                    <a:lnTo>
                      <a:pt x="143653" y="145774"/>
                    </a:lnTo>
                    <a:cubicBezTo>
                      <a:pt x="38518" y="232356"/>
                      <a:pt x="50005" y="387847"/>
                      <a:pt x="27034" y="453224"/>
                    </a:cubicBezTo>
                    <a:cubicBezTo>
                      <a:pt x="5831" y="365759"/>
                      <a:pt x="-47179" y="100716"/>
                      <a:pt x="98595"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10" name="Text Placeholder 9"/>
          <p:cNvSpPr>
            <a:spLocks noGrp="1"/>
          </p:cNvSpPr>
          <p:nvPr>
            <p:ph type="body" sz="quarter" idx="10" hasCustomPrompt="1"/>
          </p:nvPr>
        </p:nvSpPr>
        <p:spPr>
          <a:xfrm>
            <a:off x="2616057" y="2931790"/>
            <a:ext cx="3894936" cy="576063"/>
          </a:xfrm>
          <a:prstGeom prst="rect">
            <a:avLst/>
          </a:prstGeom>
        </p:spPr>
        <p:txBody>
          <a:bodyPr anchor="ctr"/>
          <a:lstStyle>
            <a:lvl1pPr marL="0" indent="0" algn="ctr">
              <a:buNone/>
              <a:defRPr sz="3600" b="1"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2615909" y="3579862"/>
            <a:ext cx="3894936"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grpSp>
        <p:nvGrpSpPr>
          <p:cNvPr id="3" name="Group 2"/>
          <p:cNvGrpSpPr/>
          <p:nvPr userDrawn="1"/>
        </p:nvGrpSpPr>
        <p:grpSpPr>
          <a:xfrm>
            <a:off x="6535596" y="1104508"/>
            <a:ext cx="672848" cy="486211"/>
            <a:chOff x="6495678" y="1779663"/>
            <a:chExt cx="672848" cy="486211"/>
          </a:xfrm>
        </p:grpSpPr>
        <p:sp>
          <p:nvSpPr>
            <p:cNvPr id="17" name="Oval 16"/>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Oval 17"/>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Oval 18"/>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19"/>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1" name="Group 20"/>
          <p:cNvGrpSpPr/>
          <p:nvPr userDrawn="1"/>
        </p:nvGrpSpPr>
        <p:grpSpPr>
          <a:xfrm>
            <a:off x="2098952" y="2183144"/>
            <a:ext cx="524595" cy="379081"/>
            <a:chOff x="6495678" y="1779663"/>
            <a:chExt cx="672848" cy="486211"/>
          </a:xfrm>
        </p:grpSpPr>
        <p:sp>
          <p:nvSpPr>
            <p:cNvPr id="22" name="Oval 21"/>
            <p:cNvSpPr/>
            <p:nvPr userDrawn="1"/>
          </p:nvSpPr>
          <p:spPr>
            <a:xfrm>
              <a:off x="6588225" y="1779663"/>
              <a:ext cx="432048" cy="4320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22"/>
            <p:cNvSpPr/>
            <p:nvPr userDrawn="1"/>
          </p:nvSpPr>
          <p:spPr>
            <a:xfrm>
              <a:off x="6872020" y="1913390"/>
              <a:ext cx="296506" cy="2965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23"/>
            <p:cNvSpPr/>
            <p:nvPr userDrawn="1"/>
          </p:nvSpPr>
          <p:spPr>
            <a:xfrm>
              <a:off x="6495678"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Oval 24"/>
            <p:cNvSpPr/>
            <p:nvPr userDrawn="1"/>
          </p:nvSpPr>
          <p:spPr>
            <a:xfrm>
              <a:off x="6698826" y="1995687"/>
              <a:ext cx="270187" cy="270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4113605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s and Contents Layout">
    <p:bg>
      <p:bgPr>
        <a:solidFill>
          <a:schemeClr val="accent1"/>
        </a:solidFill>
        <a:effectLst/>
      </p:bgPr>
    </p:bg>
    <p:spTree>
      <p:nvGrpSpPr>
        <p:cNvPr id="1" name=""/>
        <p:cNvGrpSpPr/>
        <p:nvPr/>
      </p:nvGrpSpPr>
      <p:grpSpPr>
        <a:xfrm>
          <a:off x="0" y="0"/>
          <a:ext cx="0" cy="0"/>
          <a:chOff x="0" y="0"/>
          <a:chExt cx="0" cy="0"/>
        </a:xfrm>
      </p:grpSpPr>
      <p:grpSp>
        <p:nvGrpSpPr>
          <p:cNvPr id="13" name="Group 12"/>
          <p:cNvGrpSpPr/>
          <p:nvPr userDrawn="1"/>
        </p:nvGrpSpPr>
        <p:grpSpPr>
          <a:xfrm>
            <a:off x="3707904" y="1203090"/>
            <a:ext cx="1710999" cy="3600908"/>
            <a:chOff x="3797105" y="1404992"/>
            <a:chExt cx="1548895" cy="3471014"/>
          </a:xfrm>
        </p:grpSpPr>
        <p:sp>
          <p:nvSpPr>
            <p:cNvPr id="9" name="Rectangle 8"/>
            <p:cNvSpPr/>
            <p:nvPr userDrawn="1"/>
          </p:nvSpPr>
          <p:spPr>
            <a:xfrm>
              <a:off x="3797105" y="1909048"/>
              <a:ext cx="1548000" cy="24629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12" name="Isosceles Triangle 11"/>
            <p:cNvSpPr/>
            <p:nvPr userDrawn="1"/>
          </p:nvSpPr>
          <p:spPr>
            <a:xfrm>
              <a:off x="3797105" y="1404992"/>
              <a:ext cx="1548000" cy="504056"/>
            </a:xfrm>
            <a:prstGeom prst="triangle">
              <a:avLst>
                <a:gd name="adj" fmla="val 4905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14" name="Isosceles Triangle 13"/>
            <p:cNvSpPr/>
            <p:nvPr userDrawn="1"/>
          </p:nvSpPr>
          <p:spPr>
            <a:xfrm rot="10800000">
              <a:off x="3798000" y="4371950"/>
              <a:ext cx="1548000" cy="504056"/>
            </a:xfrm>
            <a:prstGeom prst="triangle">
              <a:avLst>
                <a:gd name="adj" fmla="val 4905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gr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8" name="Picture Placeholder 2"/>
          <p:cNvSpPr>
            <a:spLocks noGrp="1"/>
          </p:cNvSpPr>
          <p:nvPr>
            <p:ph type="pic" idx="1" hasCustomPrompt="1"/>
          </p:nvPr>
        </p:nvSpPr>
        <p:spPr>
          <a:xfrm>
            <a:off x="3787227" y="1312181"/>
            <a:ext cx="1548000" cy="1800000"/>
          </a:xfrm>
          <a:custGeom>
            <a:avLst/>
            <a:gdLst>
              <a:gd name="connsiteX0" fmla="*/ 0 w 1440160"/>
              <a:gd name="connsiteY0" fmla="*/ 626356 h 1252711"/>
              <a:gd name="connsiteX1" fmla="*/ 313178 w 1440160"/>
              <a:gd name="connsiteY1" fmla="*/ 0 h 1252711"/>
              <a:gd name="connsiteX2" fmla="*/ 1126982 w 1440160"/>
              <a:gd name="connsiteY2" fmla="*/ 0 h 1252711"/>
              <a:gd name="connsiteX3" fmla="*/ 1440160 w 1440160"/>
              <a:gd name="connsiteY3" fmla="*/ 626356 h 1252711"/>
              <a:gd name="connsiteX4" fmla="*/ 1126982 w 1440160"/>
              <a:gd name="connsiteY4" fmla="*/ 1252711 h 1252711"/>
              <a:gd name="connsiteX5" fmla="*/ 313178 w 1440160"/>
              <a:gd name="connsiteY5" fmla="*/ 1252711 h 1252711"/>
              <a:gd name="connsiteX6" fmla="*/ 0 w 1440160"/>
              <a:gd name="connsiteY6" fmla="*/ 626356 h 1252711"/>
              <a:gd name="connsiteX0" fmla="*/ 0 w 1440160"/>
              <a:gd name="connsiteY0" fmla="*/ 745419 h 1371774"/>
              <a:gd name="connsiteX1" fmla="*/ 679890 w 1440160"/>
              <a:gd name="connsiteY1" fmla="*/ 0 h 1371774"/>
              <a:gd name="connsiteX2" fmla="*/ 1126982 w 1440160"/>
              <a:gd name="connsiteY2" fmla="*/ 119063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440160"/>
              <a:gd name="connsiteY0" fmla="*/ 745419 h 1371774"/>
              <a:gd name="connsiteX1" fmla="*/ 679890 w 1440160"/>
              <a:gd name="connsiteY1" fmla="*/ 0 h 1371774"/>
              <a:gd name="connsiteX2" fmla="*/ 1379395 w 1440160"/>
              <a:gd name="connsiteY2" fmla="*/ 409576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379395"/>
              <a:gd name="connsiteY0" fmla="*/ 745419 h 1371774"/>
              <a:gd name="connsiteX1" fmla="*/ 679890 w 1379395"/>
              <a:gd name="connsiteY1" fmla="*/ 0 h 1371774"/>
              <a:gd name="connsiteX2" fmla="*/ 1379395 w 1379395"/>
              <a:gd name="connsiteY2" fmla="*/ 409576 h 1371774"/>
              <a:gd name="connsiteX3" fmla="*/ 1340147 w 1379395"/>
              <a:gd name="connsiteY3" fmla="*/ 1102607 h 1371774"/>
              <a:gd name="connsiteX4" fmla="*/ 1126982 w 1379395"/>
              <a:gd name="connsiteY4" fmla="*/ 1371774 h 1371774"/>
              <a:gd name="connsiteX5" fmla="*/ 313178 w 1379395"/>
              <a:gd name="connsiteY5" fmla="*/ 1371774 h 1371774"/>
              <a:gd name="connsiteX6" fmla="*/ 0 w 1379395"/>
              <a:gd name="connsiteY6" fmla="*/ 745419 h 1371774"/>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313178 w 1379395"/>
              <a:gd name="connsiteY5" fmla="*/ 1371774 h 1483692"/>
              <a:gd name="connsiteX6" fmla="*/ 0 w 1379395"/>
              <a:gd name="connsiteY6" fmla="*/ 745419 h 1483692"/>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65528 w 1379395"/>
              <a:gd name="connsiteY5" fmla="*/ 1086024 h 1483692"/>
              <a:gd name="connsiteX6" fmla="*/ 0 w 1379395"/>
              <a:gd name="connsiteY6" fmla="*/ 745419 h 1483692"/>
              <a:gd name="connsiteX0" fmla="*/ 32104 w 1313867"/>
              <a:gd name="connsiteY0" fmla="*/ 385851 h 1483692"/>
              <a:gd name="connsiteX1" fmla="*/ 614362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3692"/>
              <a:gd name="connsiteX1" fmla="*/ 647699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8454"/>
              <a:gd name="connsiteX1" fmla="*/ 647699 w 1313867"/>
              <a:gd name="connsiteY1" fmla="*/ 0 h 1488454"/>
              <a:gd name="connsiteX2" fmla="*/ 1313867 w 1313867"/>
              <a:gd name="connsiteY2" fmla="*/ 409576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13867"/>
              <a:gd name="connsiteY0" fmla="*/ 385851 h 1488454"/>
              <a:gd name="connsiteX1" fmla="*/ 647699 w 1313867"/>
              <a:gd name="connsiteY1" fmla="*/ 0 h 1488454"/>
              <a:gd name="connsiteX2" fmla="*/ 1313867 w 1313867"/>
              <a:gd name="connsiteY2" fmla="*/ 397669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29387"/>
              <a:gd name="connsiteY0" fmla="*/ 385851 h 1488454"/>
              <a:gd name="connsiteX1" fmla="*/ 647699 w 1329387"/>
              <a:gd name="connsiteY1" fmla="*/ 0 h 1488454"/>
              <a:gd name="connsiteX2" fmla="*/ 1313867 w 1329387"/>
              <a:gd name="connsiteY2" fmla="*/ 397669 h 1488454"/>
              <a:gd name="connsiteX3" fmla="*/ 1329387 w 1329387"/>
              <a:gd name="connsiteY3" fmla="*/ 1097844 h 1488454"/>
              <a:gd name="connsiteX4" fmla="*/ 656641 w 1329387"/>
              <a:gd name="connsiteY4" fmla="*/ 1488454 h 1488454"/>
              <a:gd name="connsiteX5" fmla="*/ 0 w 1329387"/>
              <a:gd name="connsiteY5" fmla="*/ 1086024 h 1488454"/>
              <a:gd name="connsiteX6" fmla="*/ 32104 w 1329387"/>
              <a:gd name="connsiteY6" fmla="*/ 385851 h 1488454"/>
              <a:gd name="connsiteX0" fmla="*/ 0 w 1297283"/>
              <a:gd name="connsiteY0" fmla="*/ 385851 h 1488454"/>
              <a:gd name="connsiteX1" fmla="*/ 615595 w 1297283"/>
              <a:gd name="connsiteY1" fmla="*/ 0 h 1488454"/>
              <a:gd name="connsiteX2" fmla="*/ 1281763 w 1297283"/>
              <a:gd name="connsiteY2" fmla="*/ 397669 h 1488454"/>
              <a:gd name="connsiteX3" fmla="*/ 1297283 w 1297283"/>
              <a:gd name="connsiteY3" fmla="*/ 1097844 h 1488454"/>
              <a:gd name="connsiteX4" fmla="*/ 624537 w 1297283"/>
              <a:gd name="connsiteY4" fmla="*/ 1488454 h 1488454"/>
              <a:gd name="connsiteX5" fmla="*/ 5996 w 1297283"/>
              <a:gd name="connsiteY5" fmla="*/ 1095549 h 1488454"/>
              <a:gd name="connsiteX6" fmla="*/ 0 w 1297283"/>
              <a:gd name="connsiteY6" fmla="*/ 385851 h 1488454"/>
              <a:gd name="connsiteX0" fmla="*/ 0 w 1281763"/>
              <a:gd name="connsiteY0" fmla="*/ 385851 h 1488454"/>
              <a:gd name="connsiteX1" fmla="*/ 615595 w 1281763"/>
              <a:gd name="connsiteY1" fmla="*/ 0 h 1488454"/>
              <a:gd name="connsiteX2" fmla="*/ 1281763 w 1281763"/>
              <a:gd name="connsiteY2" fmla="*/ 397669 h 1488454"/>
              <a:gd name="connsiteX3" fmla="*/ 1275851 w 1281763"/>
              <a:gd name="connsiteY3" fmla="*/ 1095463 h 1488454"/>
              <a:gd name="connsiteX4" fmla="*/ 624537 w 1281763"/>
              <a:gd name="connsiteY4" fmla="*/ 1488454 h 1488454"/>
              <a:gd name="connsiteX5" fmla="*/ 5996 w 1281763"/>
              <a:gd name="connsiteY5" fmla="*/ 1095549 h 1488454"/>
              <a:gd name="connsiteX6" fmla="*/ 0 w 1281763"/>
              <a:gd name="connsiteY6" fmla="*/ 385851 h 1488454"/>
              <a:gd name="connsiteX0" fmla="*/ 0 w 1281763"/>
              <a:gd name="connsiteY0" fmla="*/ 388233 h 1490836"/>
              <a:gd name="connsiteX1" fmla="*/ 622739 w 1281763"/>
              <a:gd name="connsiteY1" fmla="*/ 0 h 1490836"/>
              <a:gd name="connsiteX2" fmla="*/ 1281763 w 1281763"/>
              <a:gd name="connsiteY2" fmla="*/ 400051 h 1490836"/>
              <a:gd name="connsiteX3" fmla="*/ 1275851 w 1281763"/>
              <a:gd name="connsiteY3" fmla="*/ 1097845 h 1490836"/>
              <a:gd name="connsiteX4" fmla="*/ 624537 w 1281763"/>
              <a:gd name="connsiteY4" fmla="*/ 1490836 h 1490836"/>
              <a:gd name="connsiteX5" fmla="*/ 5996 w 1281763"/>
              <a:gd name="connsiteY5" fmla="*/ 1097931 h 1490836"/>
              <a:gd name="connsiteX6" fmla="*/ 0 w 1281763"/>
              <a:gd name="connsiteY6" fmla="*/ 388233 h 14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1763" h="1490836">
                <a:moveTo>
                  <a:pt x="0" y="388233"/>
                </a:moveTo>
                <a:lnTo>
                  <a:pt x="622739" y="0"/>
                </a:lnTo>
                <a:lnTo>
                  <a:pt x="1281763" y="400051"/>
                </a:lnTo>
                <a:cubicBezTo>
                  <a:pt x="1279792" y="632649"/>
                  <a:pt x="1277822" y="865247"/>
                  <a:pt x="1275851" y="1097845"/>
                </a:cubicBezTo>
                <a:lnTo>
                  <a:pt x="624537" y="1490836"/>
                </a:lnTo>
                <a:lnTo>
                  <a:pt x="5996" y="1097931"/>
                </a:lnTo>
                <a:cubicBezTo>
                  <a:pt x="3997" y="861365"/>
                  <a:pt x="1999" y="624799"/>
                  <a:pt x="0" y="388233"/>
                </a:cubicBezTo>
                <a:close/>
              </a:path>
            </a:pathLst>
          </a:cu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6" name="Picture Placeholder 2"/>
          <p:cNvSpPr>
            <a:spLocks noGrp="1"/>
          </p:cNvSpPr>
          <p:nvPr>
            <p:ph type="pic" idx="12" hasCustomPrompt="1"/>
          </p:nvPr>
        </p:nvSpPr>
        <p:spPr>
          <a:xfrm>
            <a:off x="2059035" y="1276575"/>
            <a:ext cx="1548000" cy="1800000"/>
          </a:xfrm>
          <a:custGeom>
            <a:avLst/>
            <a:gdLst>
              <a:gd name="connsiteX0" fmla="*/ 0 w 1440160"/>
              <a:gd name="connsiteY0" fmla="*/ 626356 h 1252711"/>
              <a:gd name="connsiteX1" fmla="*/ 313178 w 1440160"/>
              <a:gd name="connsiteY1" fmla="*/ 0 h 1252711"/>
              <a:gd name="connsiteX2" fmla="*/ 1126982 w 1440160"/>
              <a:gd name="connsiteY2" fmla="*/ 0 h 1252711"/>
              <a:gd name="connsiteX3" fmla="*/ 1440160 w 1440160"/>
              <a:gd name="connsiteY3" fmla="*/ 626356 h 1252711"/>
              <a:gd name="connsiteX4" fmla="*/ 1126982 w 1440160"/>
              <a:gd name="connsiteY4" fmla="*/ 1252711 h 1252711"/>
              <a:gd name="connsiteX5" fmla="*/ 313178 w 1440160"/>
              <a:gd name="connsiteY5" fmla="*/ 1252711 h 1252711"/>
              <a:gd name="connsiteX6" fmla="*/ 0 w 1440160"/>
              <a:gd name="connsiteY6" fmla="*/ 626356 h 1252711"/>
              <a:gd name="connsiteX0" fmla="*/ 0 w 1440160"/>
              <a:gd name="connsiteY0" fmla="*/ 745419 h 1371774"/>
              <a:gd name="connsiteX1" fmla="*/ 679890 w 1440160"/>
              <a:gd name="connsiteY1" fmla="*/ 0 h 1371774"/>
              <a:gd name="connsiteX2" fmla="*/ 1126982 w 1440160"/>
              <a:gd name="connsiteY2" fmla="*/ 119063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440160"/>
              <a:gd name="connsiteY0" fmla="*/ 745419 h 1371774"/>
              <a:gd name="connsiteX1" fmla="*/ 679890 w 1440160"/>
              <a:gd name="connsiteY1" fmla="*/ 0 h 1371774"/>
              <a:gd name="connsiteX2" fmla="*/ 1379395 w 1440160"/>
              <a:gd name="connsiteY2" fmla="*/ 409576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379395"/>
              <a:gd name="connsiteY0" fmla="*/ 745419 h 1371774"/>
              <a:gd name="connsiteX1" fmla="*/ 679890 w 1379395"/>
              <a:gd name="connsiteY1" fmla="*/ 0 h 1371774"/>
              <a:gd name="connsiteX2" fmla="*/ 1379395 w 1379395"/>
              <a:gd name="connsiteY2" fmla="*/ 409576 h 1371774"/>
              <a:gd name="connsiteX3" fmla="*/ 1340147 w 1379395"/>
              <a:gd name="connsiteY3" fmla="*/ 1102607 h 1371774"/>
              <a:gd name="connsiteX4" fmla="*/ 1126982 w 1379395"/>
              <a:gd name="connsiteY4" fmla="*/ 1371774 h 1371774"/>
              <a:gd name="connsiteX5" fmla="*/ 313178 w 1379395"/>
              <a:gd name="connsiteY5" fmla="*/ 1371774 h 1371774"/>
              <a:gd name="connsiteX6" fmla="*/ 0 w 1379395"/>
              <a:gd name="connsiteY6" fmla="*/ 745419 h 1371774"/>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313178 w 1379395"/>
              <a:gd name="connsiteY5" fmla="*/ 1371774 h 1483692"/>
              <a:gd name="connsiteX6" fmla="*/ 0 w 1379395"/>
              <a:gd name="connsiteY6" fmla="*/ 745419 h 1483692"/>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65528 w 1379395"/>
              <a:gd name="connsiteY5" fmla="*/ 1086024 h 1483692"/>
              <a:gd name="connsiteX6" fmla="*/ 0 w 1379395"/>
              <a:gd name="connsiteY6" fmla="*/ 745419 h 1483692"/>
              <a:gd name="connsiteX0" fmla="*/ 32104 w 1313867"/>
              <a:gd name="connsiteY0" fmla="*/ 385851 h 1483692"/>
              <a:gd name="connsiteX1" fmla="*/ 614362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3692"/>
              <a:gd name="connsiteX1" fmla="*/ 647699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8454"/>
              <a:gd name="connsiteX1" fmla="*/ 647699 w 1313867"/>
              <a:gd name="connsiteY1" fmla="*/ 0 h 1488454"/>
              <a:gd name="connsiteX2" fmla="*/ 1313867 w 1313867"/>
              <a:gd name="connsiteY2" fmla="*/ 409576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13867"/>
              <a:gd name="connsiteY0" fmla="*/ 385851 h 1488454"/>
              <a:gd name="connsiteX1" fmla="*/ 647699 w 1313867"/>
              <a:gd name="connsiteY1" fmla="*/ 0 h 1488454"/>
              <a:gd name="connsiteX2" fmla="*/ 1313867 w 1313867"/>
              <a:gd name="connsiteY2" fmla="*/ 397669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29387"/>
              <a:gd name="connsiteY0" fmla="*/ 385851 h 1488454"/>
              <a:gd name="connsiteX1" fmla="*/ 647699 w 1329387"/>
              <a:gd name="connsiteY1" fmla="*/ 0 h 1488454"/>
              <a:gd name="connsiteX2" fmla="*/ 1313867 w 1329387"/>
              <a:gd name="connsiteY2" fmla="*/ 397669 h 1488454"/>
              <a:gd name="connsiteX3" fmla="*/ 1329387 w 1329387"/>
              <a:gd name="connsiteY3" fmla="*/ 1097844 h 1488454"/>
              <a:gd name="connsiteX4" fmla="*/ 656641 w 1329387"/>
              <a:gd name="connsiteY4" fmla="*/ 1488454 h 1488454"/>
              <a:gd name="connsiteX5" fmla="*/ 0 w 1329387"/>
              <a:gd name="connsiteY5" fmla="*/ 1086024 h 1488454"/>
              <a:gd name="connsiteX6" fmla="*/ 32104 w 1329387"/>
              <a:gd name="connsiteY6" fmla="*/ 385851 h 1488454"/>
              <a:gd name="connsiteX0" fmla="*/ 0 w 1297283"/>
              <a:gd name="connsiteY0" fmla="*/ 385851 h 1488454"/>
              <a:gd name="connsiteX1" fmla="*/ 615595 w 1297283"/>
              <a:gd name="connsiteY1" fmla="*/ 0 h 1488454"/>
              <a:gd name="connsiteX2" fmla="*/ 1281763 w 1297283"/>
              <a:gd name="connsiteY2" fmla="*/ 397669 h 1488454"/>
              <a:gd name="connsiteX3" fmla="*/ 1297283 w 1297283"/>
              <a:gd name="connsiteY3" fmla="*/ 1097844 h 1488454"/>
              <a:gd name="connsiteX4" fmla="*/ 624537 w 1297283"/>
              <a:gd name="connsiteY4" fmla="*/ 1488454 h 1488454"/>
              <a:gd name="connsiteX5" fmla="*/ 5996 w 1297283"/>
              <a:gd name="connsiteY5" fmla="*/ 1095549 h 1488454"/>
              <a:gd name="connsiteX6" fmla="*/ 0 w 1297283"/>
              <a:gd name="connsiteY6" fmla="*/ 385851 h 1488454"/>
              <a:gd name="connsiteX0" fmla="*/ 0 w 1281763"/>
              <a:gd name="connsiteY0" fmla="*/ 385851 h 1488454"/>
              <a:gd name="connsiteX1" fmla="*/ 615595 w 1281763"/>
              <a:gd name="connsiteY1" fmla="*/ 0 h 1488454"/>
              <a:gd name="connsiteX2" fmla="*/ 1281763 w 1281763"/>
              <a:gd name="connsiteY2" fmla="*/ 397669 h 1488454"/>
              <a:gd name="connsiteX3" fmla="*/ 1275851 w 1281763"/>
              <a:gd name="connsiteY3" fmla="*/ 1095463 h 1488454"/>
              <a:gd name="connsiteX4" fmla="*/ 624537 w 1281763"/>
              <a:gd name="connsiteY4" fmla="*/ 1488454 h 1488454"/>
              <a:gd name="connsiteX5" fmla="*/ 5996 w 1281763"/>
              <a:gd name="connsiteY5" fmla="*/ 1095549 h 1488454"/>
              <a:gd name="connsiteX6" fmla="*/ 0 w 1281763"/>
              <a:gd name="connsiteY6" fmla="*/ 385851 h 1488454"/>
              <a:gd name="connsiteX0" fmla="*/ 0 w 1281763"/>
              <a:gd name="connsiteY0" fmla="*/ 388233 h 1490836"/>
              <a:gd name="connsiteX1" fmla="*/ 622739 w 1281763"/>
              <a:gd name="connsiteY1" fmla="*/ 0 h 1490836"/>
              <a:gd name="connsiteX2" fmla="*/ 1281763 w 1281763"/>
              <a:gd name="connsiteY2" fmla="*/ 400051 h 1490836"/>
              <a:gd name="connsiteX3" fmla="*/ 1275851 w 1281763"/>
              <a:gd name="connsiteY3" fmla="*/ 1097845 h 1490836"/>
              <a:gd name="connsiteX4" fmla="*/ 624537 w 1281763"/>
              <a:gd name="connsiteY4" fmla="*/ 1490836 h 1490836"/>
              <a:gd name="connsiteX5" fmla="*/ 5996 w 1281763"/>
              <a:gd name="connsiteY5" fmla="*/ 1097931 h 1490836"/>
              <a:gd name="connsiteX6" fmla="*/ 0 w 1281763"/>
              <a:gd name="connsiteY6" fmla="*/ 388233 h 14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1763" h="1490836">
                <a:moveTo>
                  <a:pt x="0" y="388233"/>
                </a:moveTo>
                <a:lnTo>
                  <a:pt x="622739" y="0"/>
                </a:lnTo>
                <a:lnTo>
                  <a:pt x="1281763" y="400051"/>
                </a:lnTo>
                <a:cubicBezTo>
                  <a:pt x="1279792" y="632649"/>
                  <a:pt x="1277822" y="865247"/>
                  <a:pt x="1275851" y="1097845"/>
                </a:cubicBezTo>
                <a:lnTo>
                  <a:pt x="624537" y="1490836"/>
                </a:lnTo>
                <a:lnTo>
                  <a:pt x="5996" y="1097931"/>
                </a:lnTo>
                <a:cubicBezTo>
                  <a:pt x="3997" y="861365"/>
                  <a:pt x="1999" y="624799"/>
                  <a:pt x="0" y="388233"/>
                </a:cubicBezTo>
                <a:close/>
              </a:path>
            </a:pathLst>
          </a:cu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330843" y="1276575"/>
            <a:ext cx="1548000" cy="1800000"/>
          </a:xfrm>
          <a:custGeom>
            <a:avLst/>
            <a:gdLst>
              <a:gd name="connsiteX0" fmla="*/ 0 w 1440160"/>
              <a:gd name="connsiteY0" fmla="*/ 626356 h 1252711"/>
              <a:gd name="connsiteX1" fmla="*/ 313178 w 1440160"/>
              <a:gd name="connsiteY1" fmla="*/ 0 h 1252711"/>
              <a:gd name="connsiteX2" fmla="*/ 1126982 w 1440160"/>
              <a:gd name="connsiteY2" fmla="*/ 0 h 1252711"/>
              <a:gd name="connsiteX3" fmla="*/ 1440160 w 1440160"/>
              <a:gd name="connsiteY3" fmla="*/ 626356 h 1252711"/>
              <a:gd name="connsiteX4" fmla="*/ 1126982 w 1440160"/>
              <a:gd name="connsiteY4" fmla="*/ 1252711 h 1252711"/>
              <a:gd name="connsiteX5" fmla="*/ 313178 w 1440160"/>
              <a:gd name="connsiteY5" fmla="*/ 1252711 h 1252711"/>
              <a:gd name="connsiteX6" fmla="*/ 0 w 1440160"/>
              <a:gd name="connsiteY6" fmla="*/ 626356 h 1252711"/>
              <a:gd name="connsiteX0" fmla="*/ 0 w 1440160"/>
              <a:gd name="connsiteY0" fmla="*/ 745419 h 1371774"/>
              <a:gd name="connsiteX1" fmla="*/ 679890 w 1440160"/>
              <a:gd name="connsiteY1" fmla="*/ 0 h 1371774"/>
              <a:gd name="connsiteX2" fmla="*/ 1126982 w 1440160"/>
              <a:gd name="connsiteY2" fmla="*/ 119063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440160"/>
              <a:gd name="connsiteY0" fmla="*/ 745419 h 1371774"/>
              <a:gd name="connsiteX1" fmla="*/ 679890 w 1440160"/>
              <a:gd name="connsiteY1" fmla="*/ 0 h 1371774"/>
              <a:gd name="connsiteX2" fmla="*/ 1379395 w 1440160"/>
              <a:gd name="connsiteY2" fmla="*/ 409576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379395"/>
              <a:gd name="connsiteY0" fmla="*/ 745419 h 1371774"/>
              <a:gd name="connsiteX1" fmla="*/ 679890 w 1379395"/>
              <a:gd name="connsiteY1" fmla="*/ 0 h 1371774"/>
              <a:gd name="connsiteX2" fmla="*/ 1379395 w 1379395"/>
              <a:gd name="connsiteY2" fmla="*/ 409576 h 1371774"/>
              <a:gd name="connsiteX3" fmla="*/ 1340147 w 1379395"/>
              <a:gd name="connsiteY3" fmla="*/ 1102607 h 1371774"/>
              <a:gd name="connsiteX4" fmla="*/ 1126982 w 1379395"/>
              <a:gd name="connsiteY4" fmla="*/ 1371774 h 1371774"/>
              <a:gd name="connsiteX5" fmla="*/ 313178 w 1379395"/>
              <a:gd name="connsiteY5" fmla="*/ 1371774 h 1371774"/>
              <a:gd name="connsiteX6" fmla="*/ 0 w 1379395"/>
              <a:gd name="connsiteY6" fmla="*/ 745419 h 1371774"/>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313178 w 1379395"/>
              <a:gd name="connsiteY5" fmla="*/ 1371774 h 1483692"/>
              <a:gd name="connsiteX6" fmla="*/ 0 w 1379395"/>
              <a:gd name="connsiteY6" fmla="*/ 745419 h 1483692"/>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65528 w 1379395"/>
              <a:gd name="connsiteY5" fmla="*/ 1086024 h 1483692"/>
              <a:gd name="connsiteX6" fmla="*/ 0 w 1379395"/>
              <a:gd name="connsiteY6" fmla="*/ 745419 h 1483692"/>
              <a:gd name="connsiteX0" fmla="*/ 32104 w 1313867"/>
              <a:gd name="connsiteY0" fmla="*/ 385851 h 1483692"/>
              <a:gd name="connsiteX1" fmla="*/ 614362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3692"/>
              <a:gd name="connsiteX1" fmla="*/ 647699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8454"/>
              <a:gd name="connsiteX1" fmla="*/ 647699 w 1313867"/>
              <a:gd name="connsiteY1" fmla="*/ 0 h 1488454"/>
              <a:gd name="connsiteX2" fmla="*/ 1313867 w 1313867"/>
              <a:gd name="connsiteY2" fmla="*/ 409576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13867"/>
              <a:gd name="connsiteY0" fmla="*/ 385851 h 1488454"/>
              <a:gd name="connsiteX1" fmla="*/ 647699 w 1313867"/>
              <a:gd name="connsiteY1" fmla="*/ 0 h 1488454"/>
              <a:gd name="connsiteX2" fmla="*/ 1313867 w 1313867"/>
              <a:gd name="connsiteY2" fmla="*/ 397669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29387"/>
              <a:gd name="connsiteY0" fmla="*/ 385851 h 1488454"/>
              <a:gd name="connsiteX1" fmla="*/ 647699 w 1329387"/>
              <a:gd name="connsiteY1" fmla="*/ 0 h 1488454"/>
              <a:gd name="connsiteX2" fmla="*/ 1313867 w 1329387"/>
              <a:gd name="connsiteY2" fmla="*/ 397669 h 1488454"/>
              <a:gd name="connsiteX3" fmla="*/ 1329387 w 1329387"/>
              <a:gd name="connsiteY3" fmla="*/ 1097844 h 1488454"/>
              <a:gd name="connsiteX4" fmla="*/ 656641 w 1329387"/>
              <a:gd name="connsiteY4" fmla="*/ 1488454 h 1488454"/>
              <a:gd name="connsiteX5" fmla="*/ 0 w 1329387"/>
              <a:gd name="connsiteY5" fmla="*/ 1086024 h 1488454"/>
              <a:gd name="connsiteX6" fmla="*/ 32104 w 1329387"/>
              <a:gd name="connsiteY6" fmla="*/ 385851 h 1488454"/>
              <a:gd name="connsiteX0" fmla="*/ 0 w 1297283"/>
              <a:gd name="connsiteY0" fmla="*/ 385851 h 1488454"/>
              <a:gd name="connsiteX1" fmla="*/ 615595 w 1297283"/>
              <a:gd name="connsiteY1" fmla="*/ 0 h 1488454"/>
              <a:gd name="connsiteX2" fmla="*/ 1281763 w 1297283"/>
              <a:gd name="connsiteY2" fmla="*/ 397669 h 1488454"/>
              <a:gd name="connsiteX3" fmla="*/ 1297283 w 1297283"/>
              <a:gd name="connsiteY3" fmla="*/ 1097844 h 1488454"/>
              <a:gd name="connsiteX4" fmla="*/ 624537 w 1297283"/>
              <a:gd name="connsiteY4" fmla="*/ 1488454 h 1488454"/>
              <a:gd name="connsiteX5" fmla="*/ 5996 w 1297283"/>
              <a:gd name="connsiteY5" fmla="*/ 1095549 h 1488454"/>
              <a:gd name="connsiteX6" fmla="*/ 0 w 1297283"/>
              <a:gd name="connsiteY6" fmla="*/ 385851 h 1488454"/>
              <a:gd name="connsiteX0" fmla="*/ 0 w 1281763"/>
              <a:gd name="connsiteY0" fmla="*/ 385851 h 1488454"/>
              <a:gd name="connsiteX1" fmla="*/ 615595 w 1281763"/>
              <a:gd name="connsiteY1" fmla="*/ 0 h 1488454"/>
              <a:gd name="connsiteX2" fmla="*/ 1281763 w 1281763"/>
              <a:gd name="connsiteY2" fmla="*/ 397669 h 1488454"/>
              <a:gd name="connsiteX3" fmla="*/ 1275851 w 1281763"/>
              <a:gd name="connsiteY3" fmla="*/ 1095463 h 1488454"/>
              <a:gd name="connsiteX4" fmla="*/ 624537 w 1281763"/>
              <a:gd name="connsiteY4" fmla="*/ 1488454 h 1488454"/>
              <a:gd name="connsiteX5" fmla="*/ 5996 w 1281763"/>
              <a:gd name="connsiteY5" fmla="*/ 1095549 h 1488454"/>
              <a:gd name="connsiteX6" fmla="*/ 0 w 1281763"/>
              <a:gd name="connsiteY6" fmla="*/ 385851 h 1488454"/>
              <a:gd name="connsiteX0" fmla="*/ 0 w 1281763"/>
              <a:gd name="connsiteY0" fmla="*/ 388233 h 1490836"/>
              <a:gd name="connsiteX1" fmla="*/ 622739 w 1281763"/>
              <a:gd name="connsiteY1" fmla="*/ 0 h 1490836"/>
              <a:gd name="connsiteX2" fmla="*/ 1281763 w 1281763"/>
              <a:gd name="connsiteY2" fmla="*/ 400051 h 1490836"/>
              <a:gd name="connsiteX3" fmla="*/ 1275851 w 1281763"/>
              <a:gd name="connsiteY3" fmla="*/ 1097845 h 1490836"/>
              <a:gd name="connsiteX4" fmla="*/ 624537 w 1281763"/>
              <a:gd name="connsiteY4" fmla="*/ 1490836 h 1490836"/>
              <a:gd name="connsiteX5" fmla="*/ 5996 w 1281763"/>
              <a:gd name="connsiteY5" fmla="*/ 1097931 h 1490836"/>
              <a:gd name="connsiteX6" fmla="*/ 0 w 1281763"/>
              <a:gd name="connsiteY6" fmla="*/ 388233 h 14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1763" h="1490836">
                <a:moveTo>
                  <a:pt x="0" y="388233"/>
                </a:moveTo>
                <a:lnTo>
                  <a:pt x="622739" y="0"/>
                </a:lnTo>
                <a:lnTo>
                  <a:pt x="1281763" y="400051"/>
                </a:lnTo>
                <a:cubicBezTo>
                  <a:pt x="1279792" y="632649"/>
                  <a:pt x="1277822" y="865247"/>
                  <a:pt x="1275851" y="1097845"/>
                </a:cubicBezTo>
                <a:lnTo>
                  <a:pt x="624537" y="1490836"/>
                </a:lnTo>
                <a:lnTo>
                  <a:pt x="5996" y="1097931"/>
                </a:lnTo>
                <a:cubicBezTo>
                  <a:pt x="3997" y="861365"/>
                  <a:pt x="1999" y="624799"/>
                  <a:pt x="0" y="388233"/>
                </a:cubicBezTo>
                <a:close/>
              </a:path>
            </a:pathLst>
          </a:cu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9" name="Picture Placeholder 2"/>
          <p:cNvSpPr>
            <a:spLocks noGrp="1"/>
          </p:cNvSpPr>
          <p:nvPr>
            <p:ph type="pic" idx="14" hasCustomPrompt="1"/>
          </p:nvPr>
        </p:nvSpPr>
        <p:spPr>
          <a:xfrm>
            <a:off x="7243611" y="1276575"/>
            <a:ext cx="1548000" cy="1800000"/>
          </a:xfrm>
          <a:custGeom>
            <a:avLst/>
            <a:gdLst>
              <a:gd name="connsiteX0" fmla="*/ 0 w 1440160"/>
              <a:gd name="connsiteY0" fmla="*/ 626356 h 1252711"/>
              <a:gd name="connsiteX1" fmla="*/ 313178 w 1440160"/>
              <a:gd name="connsiteY1" fmla="*/ 0 h 1252711"/>
              <a:gd name="connsiteX2" fmla="*/ 1126982 w 1440160"/>
              <a:gd name="connsiteY2" fmla="*/ 0 h 1252711"/>
              <a:gd name="connsiteX3" fmla="*/ 1440160 w 1440160"/>
              <a:gd name="connsiteY3" fmla="*/ 626356 h 1252711"/>
              <a:gd name="connsiteX4" fmla="*/ 1126982 w 1440160"/>
              <a:gd name="connsiteY4" fmla="*/ 1252711 h 1252711"/>
              <a:gd name="connsiteX5" fmla="*/ 313178 w 1440160"/>
              <a:gd name="connsiteY5" fmla="*/ 1252711 h 1252711"/>
              <a:gd name="connsiteX6" fmla="*/ 0 w 1440160"/>
              <a:gd name="connsiteY6" fmla="*/ 626356 h 1252711"/>
              <a:gd name="connsiteX0" fmla="*/ 0 w 1440160"/>
              <a:gd name="connsiteY0" fmla="*/ 745419 h 1371774"/>
              <a:gd name="connsiteX1" fmla="*/ 679890 w 1440160"/>
              <a:gd name="connsiteY1" fmla="*/ 0 h 1371774"/>
              <a:gd name="connsiteX2" fmla="*/ 1126982 w 1440160"/>
              <a:gd name="connsiteY2" fmla="*/ 119063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440160"/>
              <a:gd name="connsiteY0" fmla="*/ 745419 h 1371774"/>
              <a:gd name="connsiteX1" fmla="*/ 679890 w 1440160"/>
              <a:gd name="connsiteY1" fmla="*/ 0 h 1371774"/>
              <a:gd name="connsiteX2" fmla="*/ 1379395 w 1440160"/>
              <a:gd name="connsiteY2" fmla="*/ 409576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379395"/>
              <a:gd name="connsiteY0" fmla="*/ 745419 h 1371774"/>
              <a:gd name="connsiteX1" fmla="*/ 679890 w 1379395"/>
              <a:gd name="connsiteY1" fmla="*/ 0 h 1371774"/>
              <a:gd name="connsiteX2" fmla="*/ 1379395 w 1379395"/>
              <a:gd name="connsiteY2" fmla="*/ 409576 h 1371774"/>
              <a:gd name="connsiteX3" fmla="*/ 1340147 w 1379395"/>
              <a:gd name="connsiteY3" fmla="*/ 1102607 h 1371774"/>
              <a:gd name="connsiteX4" fmla="*/ 1126982 w 1379395"/>
              <a:gd name="connsiteY4" fmla="*/ 1371774 h 1371774"/>
              <a:gd name="connsiteX5" fmla="*/ 313178 w 1379395"/>
              <a:gd name="connsiteY5" fmla="*/ 1371774 h 1371774"/>
              <a:gd name="connsiteX6" fmla="*/ 0 w 1379395"/>
              <a:gd name="connsiteY6" fmla="*/ 745419 h 1371774"/>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313178 w 1379395"/>
              <a:gd name="connsiteY5" fmla="*/ 1371774 h 1483692"/>
              <a:gd name="connsiteX6" fmla="*/ 0 w 1379395"/>
              <a:gd name="connsiteY6" fmla="*/ 745419 h 1483692"/>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65528 w 1379395"/>
              <a:gd name="connsiteY5" fmla="*/ 1086024 h 1483692"/>
              <a:gd name="connsiteX6" fmla="*/ 0 w 1379395"/>
              <a:gd name="connsiteY6" fmla="*/ 745419 h 1483692"/>
              <a:gd name="connsiteX0" fmla="*/ 32104 w 1313867"/>
              <a:gd name="connsiteY0" fmla="*/ 385851 h 1483692"/>
              <a:gd name="connsiteX1" fmla="*/ 614362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3692"/>
              <a:gd name="connsiteX1" fmla="*/ 647699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8454"/>
              <a:gd name="connsiteX1" fmla="*/ 647699 w 1313867"/>
              <a:gd name="connsiteY1" fmla="*/ 0 h 1488454"/>
              <a:gd name="connsiteX2" fmla="*/ 1313867 w 1313867"/>
              <a:gd name="connsiteY2" fmla="*/ 409576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13867"/>
              <a:gd name="connsiteY0" fmla="*/ 385851 h 1488454"/>
              <a:gd name="connsiteX1" fmla="*/ 647699 w 1313867"/>
              <a:gd name="connsiteY1" fmla="*/ 0 h 1488454"/>
              <a:gd name="connsiteX2" fmla="*/ 1313867 w 1313867"/>
              <a:gd name="connsiteY2" fmla="*/ 397669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29387"/>
              <a:gd name="connsiteY0" fmla="*/ 385851 h 1488454"/>
              <a:gd name="connsiteX1" fmla="*/ 647699 w 1329387"/>
              <a:gd name="connsiteY1" fmla="*/ 0 h 1488454"/>
              <a:gd name="connsiteX2" fmla="*/ 1313867 w 1329387"/>
              <a:gd name="connsiteY2" fmla="*/ 397669 h 1488454"/>
              <a:gd name="connsiteX3" fmla="*/ 1329387 w 1329387"/>
              <a:gd name="connsiteY3" fmla="*/ 1097844 h 1488454"/>
              <a:gd name="connsiteX4" fmla="*/ 656641 w 1329387"/>
              <a:gd name="connsiteY4" fmla="*/ 1488454 h 1488454"/>
              <a:gd name="connsiteX5" fmla="*/ 0 w 1329387"/>
              <a:gd name="connsiteY5" fmla="*/ 1086024 h 1488454"/>
              <a:gd name="connsiteX6" fmla="*/ 32104 w 1329387"/>
              <a:gd name="connsiteY6" fmla="*/ 385851 h 1488454"/>
              <a:gd name="connsiteX0" fmla="*/ 0 w 1297283"/>
              <a:gd name="connsiteY0" fmla="*/ 385851 h 1488454"/>
              <a:gd name="connsiteX1" fmla="*/ 615595 w 1297283"/>
              <a:gd name="connsiteY1" fmla="*/ 0 h 1488454"/>
              <a:gd name="connsiteX2" fmla="*/ 1281763 w 1297283"/>
              <a:gd name="connsiteY2" fmla="*/ 397669 h 1488454"/>
              <a:gd name="connsiteX3" fmla="*/ 1297283 w 1297283"/>
              <a:gd name="connsiteY3" fmla="*/ 1097844 h 1488454"/>
              <a:gd name="connsiteX4" fmla="*/ 624537 w 1297283"/>
              <a:gd name="connsiteY4" fmla="*/ 1488454 h 1488454"/>
              <a:gd name="connsiteX5" fmla="*/ 5996 w 1297283"/>
              <a:gd name="connsiteY5" fmla="*/ 1095549 h 1488454"/>
              <a:gd name="connsiteX6" fmla="*/ 0 w 1297283"/>
              <a:gd name="connsiteY6" fmla="*/ 385851 h 1488454"/>
              <a:gd name="connsiteX0" fmla="*/ 0 w 1281763"/>
              <a:gd name="connsiteY0" fmla="*/ 385851 h 1488454"/>
              <a:gd name="connsiteX1" fmla="*/ 615595 w 1281763"/>
              <a:gd name="connsiteY1" fmla="*/ 0 h 1488454"/>
              <a:gd name="connsiteX2" fmla="*/ 1281763 w 1281763"/>
              <a:gd name="connsiteY2" fmla="*/ 397669 h 1488454"/>
              <a:gd name="connsiteX3" fmla="*/ 1275851 w 1281763"/>
              <a:gd name="connsiteY3" fmla="*/ 1095463 h 1488454"/>
              <a:gd name="connsiteX4" fmla="*/ 624537 w 1281763"/>
              <a:gd name="connsiteY4" fmla="*/ 1488454 h 1488454"/>
              <a:gd name="connsiteX5" fmla="*/ 5996 w 1281763"/>
              <a:gd name="connsiteY5" fmla="*/ 1095549 h 1488454"/>
              <a:gd name="connsiteX6" fmla="*/ 0 w 1281763"/>
              <a:gd name="connsiteY6" fmla="*/ 385851 h 1488454"/>
              <a:gd name="connsiteX0" fmla="*/ 0 w 1281763"/>
              <a:gd name="connsiteY0" fmla="*/ 388233 h 1490836"/>
              <a:gd name="connsiteX1" fmla="*/ 622739 w 1281763"/>
              <a:gd name="connsiteY1" fmla="*/ 0 h 1490836"/>
              <a:gd name="connsiteX2" fmla="*/ 1281763 w 1281763"/>
              <a:gd name="connsiteY2" fmla="*/ 400051 h 1490836"/>
              <a:gd name="connsiteX3" fmla="*/ 1275851 w 1281763"/>
              <a:gd name="connsiteY3" fmla="*/ 1097845 h 1490836"/>
              <a:gd name="connsiteX4" fmla="*/ 624537 w 1281763"/>
              <a:gd name="connsiteY4" fmla="*/ 1490836 h 1490836"/>
              <a:gd name="connsiteX5" fmla="*/ 5996 w 1281763"/>
              <a:gd name="connsiteY5" fmla="*/ 1097931 h 1490836"/>
              <a:gd name="connsiteX6" fmla="*/ 0 w 1281763"/>
              <a:gd name="connsiteY6" fmla="*/ 388233 h 14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1763" h="1490836">
                <a:moveTo>
                  <a:pt x="0" y="388233"/>
                </a:moveTo>
                <a:lnTo>
                  <a:pt x="622739" y="0"/>
                </a:lnTo>
                <a:lnTo>
                  <a:pt x="1281763" y="400051"/>
                </a:lnTo>
                <a:cubicBezTo>
                  <a:pt x="1279792" y="632649"/>
                  <a:pt x="1277822" y="865247"/>
                  <a:pt x="1275851" y="1097845"/>
                </a:cubicBezTo>
                <a:lnTo>
                  <a:pt x="624537" y="1490836"/>
                </a:lnTo>
                <a:lnTo>
                  <a:pt x="5996" y="1097931"/>
                </a:lnTo>
                <a:cubicBezTo>
                  <a:pt x="3997" y="861365"/>
                  <a:pt x="1999" y="624799"/>
                  <a:pt x="0" y="388233"/>
                </a:cubicBezTo>
                <a:close/>
              </a:path>
            </a:pathLst>
          </a:cu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0" name="Picture Placeholder 2"/>
          <p:cNvSpPr>
            <a:spLocks noGrp="1"/>
          </p:cNvSpPr>
          <p:nvPr>
            <p:ph type="pic" idx="15" hasCustomPrompt="1"/>
          </p:nvPr>
        </p:nvSpPr>
        <p:spPr>
          <a:xfrm>
            <a:off x="5515419" y="1276575"/>
            <a:ext cx="1548000" cy="1800000"/>
          </a:xfrm>
          <a:custGeom>
            <a:avLst/>
            <a:gdLst>
              <a:gd name="connsiteX0" fmla="*/ 0 w 1440160"/>
              <a:gd name="connsiteY0" fmla="*/ 626356 h 1252711"/>
              <a:gd name="connsiteX1" fmla="*/ 313178 w 1440160"/>
              <a:gd name="connsiteY1" fmla="*/ 0 h 1252711"/>
              <a:gd name="connsiteX2" fmla="*/ 1126982 w 1440160"/>
              <a:gd name="connsiteY2" fmla="*/ 0 h 1252711"/>
              <a:gd name="connsiteX3" fmla="*/ 1440160 w 1440160"/>
              <a:gd name="connsiteY3" fmla="*/ 626356 h 1252711"/>
              <a:gd name="connsiteX4" fmla="*/ 1126982 w 1440160"/>
              <a:gd name="connsiteY4" fmla="*/ 1252711 h 1252711"/>
              <a:gd name="connsiteX5" fmla="*/ 313178 w 1440160"/>
              <a:gd name="connsiteY5" fmla="*/ 1252711 h 1252711"/>
              <a:gd name="connsiteX6" fmla="*/ 0 w 1440160"/>
              <a:gd name="connsiteY6" fmla="*/ 626356 h 1252711"/>
              <a:gd name="connsiteX0" fmla="*/ 0 w 1440160"/>
              <a:gd name="connsiteY0" fmla="*/ 745419 h 1371774"/>
              <a:gd name="connsiteX1" fmla="*/ 679890 w 1440160"/>
              <a:gd name="connsiteY1" fmla="*/ 0 h 1371774"/>
              <a:gd name="connsiteX2" fmla="*/ 1126982 w 1440160"/>
              <a:gd name="connsiteY2" fmla="*/ 119063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440160"/>
              <a:gd name="connsiteY0" fmla="*/ 745419 h 1371774"/>
              <a:gd name="connsiteX1" fmla="*/ 679890 w 1440160"/>
              <a:gd name="connsiteY1" fmla="*/ 0 h 1371774"/>
              <a:gd name="connsiteX2" fmla="*/ 1379395 w 1440160"/>
              <a:gd name="connsiteY2" fmla="*/ 409576 h 1371774"/>
              <a:gd name="connsiteX3" fmla="*/ 1440160 w 1440160"/>
              <a:gd name="connsiteY3" fmla="*/ 745419 h 1371774"/>
              <a:gd name="connsiteX4" fmla="*/ 1126982 w 1440160"/>
              <a:gd name="connsiteY4" fmla="*/ 1371774 h 1371774"/>
              <a:gd name="connsiteX5" fmla="*/ 313178 w 1440160"/>
              <a:gd name="connsiteY5" fmla="*/ 1371774 h 1371774"/>
              <a:gd name="connsiteX6" fmla="*/ 0 w 1440160"/>
              <a:gd name="connsiteY6" fmla="*/ 745419 h 1371774"/>
              <a:gd name="connsiteX0" fmla="*/ 0 w 1379395"/>
              <a:gd name="connsiteY0" fmla="*/ 745419 h 1371774"/>
              <a:gd name="connsiteX1" fmla="*/ 679890 w 1379395"/>
              <a:gd name="connsiteY1" fmla="*/ 0 h 1371774"/>
              <a:gd name="connsiteX2" fmla="*/ 1379395 w 1379395"/>
              <a:gd name="connsiteY2" fmla="*/ 409576 h 1371774"/>
              <a:gd name="connsiteX3" fmla="*/ 1340147 w 1379395"/>
              <a:gd name="connsiteY3" fmla="*/ 1102607 h 1371774"/>
              <a:gd name="connsiteX4" fmla="*/ 1126982 w 1379395"/>
              <a:gd name="connsiteY4" fmla="*/ 1371774 h 1371774"/>
              <a:gd name="connsiteX5" fmla="*/ 313178 w 1379395"/>
              <a:gd name="connsiteY5" fmla="*/ 1371774 h 1371774"/>
              <a:gd name="connsiteX6" fmla="*/ 0 w 1379395"/>
              <a:gd name="connsiteY6" fmla="*/ 745419 h 1371774"/>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313178 w 1379395"/>
              <a:gd name="connsiteY5" fmla="*/ 1371774 h 1483692"/>
              <a:gd name="connsiteX6" fmla="*/ 0 w 1379395"/>
              <a:gd name="connsiteY6" fmla="*/ 745419 h 1483692"/>
              <a:gd name="connsiteX0" fmla="*/ 0 w 1379395"/>
              <a:gd name="connsiteY0" fmla="*/ 745419 h 1483692"/>
              <a:gd name="connsiteX1" fmla="*/ 679890 w 1379395"/>
              <a:gd name="connsiteY1" fmla="*/ 0 h 1483692"/>
              <a:gd name="connsiteX2" fmla="*/ 1379395 w 1379395"/>
              <a:gd name="connsiteY2" fmla="*/ 409576 h 1483692"/>
              <a:gd name="connsiteX3" fmla="*/ 1340147 w 1379395"/>
              <a:gd name="connsiteY3" fmla="*/ 1102607 h 1483692"/>
              <a:gd name="connsiteX4" fmla="*/ 757888 w 1379395"/>
              <a:gd name="connsiteY4" fmla="*/ 1483692 h 1483692"/>
              <a:gd name="connsiteX5" fmla="*/ 65528 w 1379395"/>
              <a:gd name="connsiteY5" fmla="*/ 1086024 h 1483692"/>
              <a:gd name="connsiteX6" fmla="*/ 0 w 1379395"/>
              <a:gd name="connsiteY6" fmla="*/ 745419 h 1483692"/>
              <a:gd name="connsiteX0" fmla="*/ 32104 w 1313867"/>
              <a:gd name="connsiteY0" fmla="*/ 385851 h 1483692"/>
              <a:gd name="connsiteX1" fmla="*/ 614362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3692"/>
              <a:gd name="connsiteX1" fmla="*/ 647699 w 1313867"/>
              <a:gd name="connsiteY1" fmla="*/ 0 h 1483692"/>
              <a:gd name="connsiteX2" fmla="*/ 1313867 w 1313867"/>
              <a:gd name="connsiteY2" fmla="*/ 409576 h 1483692"/>
              <a:gd name="connsiteX3" fmla="*/ 1274619 w 1313867"/>
              <a:gd name="connsiteY3" fmla="*/ 1102607 h 1483692"/>
              <a:gd name="connsiteX4" fmla="*/ 692360 w 1313867"/>
              <a:gd name="connsiteY4" fmla="*/ 1483692 h 1483692"/>
              <a:gd name="connsiteX5" fmla="*/ 0 w 1313867"/>
              <a:gd name="connsiteY5" fmla="*/ 1086024 h 1483692"/>
              <a:gd name="connsiteX6" fmla="*/ 32104 w 1313867"/>
              <a:gd name="connsiteY6" fmla="*/ 385851 h 1483692"/>
              <a:gd name="connsiteX0" fmla="*/ 32104 w 1313867"/>
              <a:gd name="connsiteY0" fmla="*/ 385851 h 1488454"/>
              <a:gd name="connsiteX1" fmla="*/ 647699 w 1313867"/>
              <a:gd name="connsiteY1" fmla="*/ 0 h 1488454"/>
              <a:gd name="connsiteX2" fmla="*/ 1313867 w 1313867"/>
              <a:gd name="connsiteY2" fmla="*/ 409576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13867"/>
              <a:gd name="connsiteY0" fmla="*/ 385851 h 1488454"/>
              <a:gd name="connsiteX1" fmla="*/ 647699 w 1313867"/>
              <a:gd name="connsiteY1" fmla="*/ 0 h 1488454"/>
              <a:gd name="connsiteX2" fmla="*/ 1313867 w 1313867"/>
              <a:gd name="connsiteY2" fmla="*/ 397669 h 1488454"/>
              <a:gd name="connsiteX3" fmla="*/ 1274619 w 1313867"/>
              <a:gd name="connsiteY3" fmla="*/ 1102607 h 1488454"/>
              <a:gd name="connsiteX4" fmla="*/ 656641 w 1313867"/>
              <a:gd name="connsiteY4" fmla="*/ 1488454 h 1488454"/>
              <a:gd name="connsiteX5" fmla="*/ 0 w 1313867"/>
              <a:gd name="connsiteY5" fmla="*/ 1086024 h 1488454"/>
              <a:gd name="connsiteX6" fmla="*/ 32104 w 1313867"/>
              <a:gd name="connsiteY6" fmla="*/ 385851 h 1488454"/>
              <a:gd name="connsiteX0" fmla="*/ 32104 w 1329387"/>
              <a:gd name="connsiteY0" fmla="*/ 385851 h 1488454"/>
              <a:gd name="connsiteX1" fmla="*/ 647699 w 1329387"/>
              <a:gd name="connsiteY1" fmla="*/ 0 h 1488454"/>
              <a:gd name="connsiteX2" fmla="*/ 1313867 w 1329387"/>
              <a:gd name="connsiteY2" fmla="*/ 397669 h 1488454"/>
              <a:gd name="connsiteX3" fmla="*/ 1329387 w 1329387"/>
              <a:gd name="connsiteY3" fmla="*/ 1097844 h 1488454"/>
              <a:gd name="connsiteX4" fmla="*/ 656641 w 1329387"/>
              <a:gd name="connsiteY4" fmla="*/ 1488454 h 1488454"/>
              <a:gd name="connsiteX5" fmla="*/ 0 w 1329387"/>
              <a:gd name="connsiteY5" fmla="*/ 1086024 h 1488454"/>
              <a:gd name="connsiteX6" fmla="*/ 32104 w 1329387"/>
              <a:gd name="connsiteY6" fmla="*/ 385851 h 1488454"/>
              <a:gd name="connsiteX0" fmla="*/ 0 w 1297283"/>
              <a:gd name="connsiteY0" fmla="*/ 385851 h 1488454"/>
              <a:gd name="connsiteX1" fmla="*/ 615595 w 1297283"/>
              <a:gd name="connsiteY1" fmla="*/ 0 h 1488454"/>
              <a:gd name="connsiteX2" fmla="*/ 1281763 w 1297283"/>
              <a:gd name="connsiteY2" fmla="*/ 397669 h 1488454"/>
              <a:gd name="connsiteX3" fmla="*/ 1297283 w 1297283"/>
              <a:gd name="connsiteY3" fmla="*/ 1097844 h 1488454"/>
              <a:gd name="connsiteX4" fmla="*/ 624537 w 1297283"/>
              <a:gd name="connsiteY4" fmla="*/ 1488454 h 1488454"/>
              <a:gd name="connsiteX5" fmla="*/ 5996 w 1297283"/>
              <a:gd name="connsiteY5" fmla="*/ 1095549 h 1488454"/>
              <a:gd name="connsiteX6" fmla="*/ 0 w 1297283"/>
              <a:gd name="connsiteY6" fmla="*/ 385851 h 1488454"/>
              <a:gd name="connsiteX0" fmla="*/ 0 w 1281763"/>
              <a:gd name="connsiteY0" fmla="*/ 385851 h 1488454"/>
              <a:gd name="connsiteX1" fmla="*/ 615595 w 1281763"/>
              <a:gd name="connsiteY1" fmla="*/ 0 h 1488454"/>
              <a:gd name="connsiteX2" fmla="*/ 1281763 w 1281763"/>
              <a:gd name="connsiteY2" fmla="*/ 397669 h 1488454"/>
              <a:gd name="connsiteX3" fmla="*/ 1275851 w 1281763"/>
              <a:gd name="connsiteY3" fmla="*/ 1095463 h 1488454"/>
              <a:gd name="connsiteX4" fmla="*/ 624537 w 1281763"/>
              <a:gd name="connsiteY4" fmla="*/ 1488454 h 1488454"/>
              <a:gd name="connsiteX5" fmla="*/ 5996 w 1281763"/>
              <a:gd name="connsiteY5" fmla="*/ 1095549 h 1488454"/>
              <a:gd name="connsiteX6" fmla="*/ 0 w 1281763"/>
              <a:gd name="connsiteY6" fmla="*/ 385851 h 1488454"/>
              <a:gd name="connsiteX0" fmla="*/ 0 w 1281763"/>
              <a:gd name="connsiteY0" fmla="*/ 388233 h 1490836"/>
              <a:gd name="connsiteX1" fmla="*/ 622739 w 1281763"/>
              <a:gd name="connsiteY1" fmla="*/ 0 h 1490836"/>
              <a:gd name="connsiteX2" fmla="*/ 1281763 w 1281763"/>
              <a:gd name="connsiteY2" fmla="*/ 400051 h 1490836"/>
              <a:gd name="connsiteX3" fmla="*/ 1275851 w 1281763"/>
              <a:gd name="connsiteY3" fmla="*/ 1097845 h 1490836"/>
              <a:gd name="connsiteX4" fmla="*/ 624537 w 1281763"/>
              <a:gd name="connsiteY4" fmla="*/ 1490836 h 1490836"/>
              <a:gd name="connsiteX5" fmla="*/ 5996 w 1281763"/>
              <a:gd name="connsiteY5" fmla="*/ 1097931 h 1490836"/>
              <a:gd name="connsiteX6" fmla="*/ 0 w 1281763"/>
              <a:gd name="connsiteY6" fmla="*/ 388233 h 149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1763" h="1490836">
                <a:moveTo>
                  <a:pt x="0" y="388233"/>
                </a:moveTo>
                <a:lnTo>
                  <a:pt x="622739" y="0"/>
                </a:lnTo>
                <a:lnTo>
                  <a:pt x="1281763" y="400051"/>
                </a:lnTo>
                <a:cubicBezTo>
                  <a:pt x="1279792" y="632649"/>
                  <a:pt x="1277822" y="865247"/>
                  <a:pt x="1275851" y="1097845"/>
                </a:cubicBezTo>
                <a:lnTo>
                  <a:pt x="624537" y="1490836"/>
                </a:lnTo>
                <a:lnTo>
                  <a:pt x="5996" y="1097931"/>
                </a:lnTo>
                <a:cubicBezTo>
                  <a:pt x="3997" y="861365"/>
                  <a:pt x="1999" y="624799"/>
                  <a:pt x="0" y="388233"/>
                </a:cubicBezTo>
                <a:close/>
              </a:path>
            </a:pathLst>
          </a:cu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19330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s and Contents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3507854"/>
            <a:ext cx="9144000" cy="163564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pic>
        <p:nvPicPr>
          <p:cNvPr id="6" name="Picture 2" descr="D:\Fullppt\PNG이미지\핸드폰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735225" y="1079005"/>
            <a:ext cx="3373328" cy="4085033"/>
          </a:xfrm>
          <a:prstGeom prst="rect">
            <a:avLst/>
          </a:prstGeom>
          <a:noFill/>
          <a:extLst>
            <a:ext uri="{909E8E84-426E-40DD-AFC4-6F175D3DCCD1}">
              <a14:hiddenFill xmlns:a14="http://schemas.microsoft.com/office/drawing/2010/main">
                <a:solidFill>
                  <a:srgbClr val="FFFFFF"/>
                </a:solidFill>
              </a14:hiddenFill>
            </a:ext>
          </a:extLst>
        </p:spPr>
      </p:pic>
      <p:sp>
        <p:nvSpPr>
          <p:cNvPr id="7" name="Picture Placeholder 2"/>
          <p:cNvSpPr>
            <a:spLocks noGrp="1"/>
          </p:cNvSpPr>
          <p:nvPr>
            <p:ph type="pic" idx="1" hasCustomPrompt="1"/>
          </p:nvPr>
        </p:nvSpPr>
        <p:spPr>
          <a:xfrm>
            <a:off x="3566328" y="1217153"/>
            <a:ext cx="1945465" cy="300514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52329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mages and Contents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123"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28600" y="987574"/>
            <a:ext cx="6438182" cy="327456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userDrawn="1"/>
        </p:nvSpPr>
        <p:spPr>
          <a:xfrm>
            <a:off x="233772" y="4262137"/>
            <a:ext cx="8676456" cy="54186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7" name="Picture Placeholder 2"/>
          <p:cNvSpPr>
            <a:spLocks noGrp="1"/>
          </p:cNvSpPr>
          <p:nvPr>
            <p:ph type="pic" idx="1" hasCustomPrompt="1"/>
          </p:nvPr>
        </p:nvSpPr>
        <p:spPr>
          <a:xfrm>
            <a:off x="910339" y="1404993"/>
            <a:ext cx="3085597" cy="228186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309192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5" Type="http://schemas.openxmlformats.org/officeDocument/2006/relationships/theme" Target="../theme/theme3.xml"/><Relationship Id="rId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55548"/>
      </p:ext>
    </p:extLst>
  </p:cSld>
  <p:clrMap bg1="lt1" tx1="dk1" bg2="lt2" tx2="dk2" accent1="accent1" accent2="accent2" accent3="accent3" accent4="accent4" accent5="accent5" accent6="accent6" hlink="hlink" folHlink="folHlink"/>
  <p:sldLayoutIdLst>
    <p:sldLayoutId id="2147483659" r:id="rId1"/>
    <p:sldLayoutId id="2147483652" r:id="rId2"/>
    <p:sldLayoutId id="2147483660" r:id="rId3"/>
    <p:sldLayoutId id="2147483661" r:id="rId4"/>
    <p:sldLayoutId id="2147483662" r:id="rId5"/>
    <p:sldLayoutId id="2147483663" r:id="rId6"/>
    <p:sldLayoutId id="2147483664" r:id="rId7"/>
    <p:sldLayoutId id="2147483666" r:id="rId8"/>
    <p:sldLayoutId id="2147483667" r:id="rId9"/>
    <p:sldLayoutId id="2147483668" r:id="rId10"/>
    <p:sldLayoutId id="2147483669" r:id="rId11"/>
    <p:sldLayoutId id="2147483670" r:id="rId12"/>
    <p:sldLayoutId id="2147483671" r:id="rId13"/>
    <p:sldLayoutId id="2147483665" r:id="rId14"/>
    <p:sldLayoutId id="2147483672" r:id="rId15"/>
    <p:sldLayoutId id="2147483656" r:id="rId16"/>
    <p:sldLayoutId id="2147483676" r:id="rId17"/>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710703"/>
      </p:ext>
    </p:extLst>
  </p:cSld>
  <p:clrMap bg1="lt1" tx1="dk1" bg2="lt2" tx2="dk2" accent1="accent1" accent2="accent2" accent3="accent3" accent4="accent4" accent5="accent5" accent6="accent6" hlink="hlink" folHlink="folHlink"/>
  <p:sldLayoutIdLst>
    <p:sldLayoutId id="2147483654" r:id="rId1"/>
    <p:sldLayoutId id="2147483673" r:id="rId2"/>
    <p:sldLayoutId id="2147483674" r:id="rId3"/>
    <p:sldLayoutId id="2147483675" r:id="rId4"/>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8.png"/><Relationship Id="rId3" Type="http://schemas.openxmlformats.org/officeDocument/2006/relationships/image" Target="../media/image7.png"/><Relationship Id="rId7" Type="http://schemas.openxmlformats.org/officeDocument/2006/relationships/image" Target="../media/image12.png"/><Relationship Id="rId12" Type="http://schemas.openxmlformats.org/officeDocument/2006/relationships/image" Target="../media/image17.png"/><Relationship Id="rId17" Type="http://schemas.openxmlformats.org/officeDocument/2006/relationships/image" Target="../media/image9.png"/><Relationship Id="rId2" Type="http://schemas.openxmlformats.org/officeDocument/2006/relationships/notesSlide" Target="../notesSlides/notesSlide9.xml"/><Relationship Id="rId16" Type="http://schemas.openxmlformats.org/officeDocument/2006/relationships/image" Target="../media/image21.png"/><Relationship Id="rId1" Type="http://schemas.openxmlformats.org/officeDocument/2006/relationships/slideLayout" Target="../slideLayouts/slideLayout2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image" Target="../media/image8.png"/><Relationship Id="rId9" Type="http://schemas.openxmlformats.org/officeDocument/2006/relationships/image" Target="../media/image14.png"/><Relationship Id="rId1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23380" y="2991419"/>
            <a:ext cx="3816424" cy="1080121"/>
          </a:xfrm>
        </p:spPr>
        <p:txBody>
          <a:bodyPr/>
          <a:lstStyle/>
          <a:p>
            <a:pPr>
              <a:lnSpc>
                <a:spcPct val="100000"/>
              </a:lnSpc>
            </a:pPr>
            <a:r>
              <a:rPr lang="en-US" altLang="ko-KR" sz="6600" dirty="0">
                <a:ea typeface="맑은 고딕" pitchFamily="50" charset="-127"/>
              </a:rPr>
              <a:t>SSH48</a:t>
            </a:r>
            <a:endParaRPr lang="en-US" altLang="ko-KR" sz="6600" dirty="0"/>
          </a:p>
        </p:txBody>
      </p:sp>
      <p:sp>
        <p:nvSpPr>
          <p:cNvPr id="4" name="Text Placeholder 3"/>
          <p:cNvSpPr>
            <a:spLocks noGrp="1"/>
          </p:cNvSpPr>
          <p:nvPr>
            <p:ph type="body" sz="quarter" idx="11"/>
          </p:nvPr>
        </p:nvSpPr>
        <p:spPr/>
        <p:txBody>
          <a:bodyPr/>
          <a:lstStyle/>
          <a:p>
            <a:pPr>
              <a:spcBef>
                <a:spcPts val="0"/>
              </a:spcBef>
              <a:defRPr/>
            </a:pPr>
            <a:r>
              <a:rPr lang="ja-JP" altLang="en-US" b="1">
                <a:latin typeface="Hiragino Sans W4" panose="020B0400000000000000" pitchFamily="34" charset="-128"/>
                <a:ea typeface="Hiragino Sans W4" panose="020B0400000000000000" pitchFamily="34" charset="-128"/>
              </a:rPr>
              <a:t>エアコン管理システム　エアー来んやん！</a:t>
            </a:r>
            <a:endParaRPr lang="en-US" altLang="ja-JP" b="1" dirty="0">
              <a:latin typeface="Hiragino Sans W4" panose="020B0400000000000000" pitchFamily="34" charset="-128"/>
              <a:ea typeface="Hiragino Sans W4" panose="020B0400000000000000" pitchFamily="34" charset="-128"/>
            </a:endParaRPr>
          </a:p>
        </p:txBody>
      </p:sp>
    </p:spTree>
    <p:extLst>
      <p:ext uri="{BB962C8B-B14F-4D97-AF65-F5344CB8AC3E}">
        <p14:creationId xmlns:p14="http://schemas.microsoft.com/office/powerpoint/2010/main" val="2971841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F3CCEC9D-EB88-FE4C-A372-4C877D16E39D}"/>
              </a:ext>
            </a:extLst>
          </p:cNvPr>
          <p:cNvSpPr/>
          <p:nvPr/>
        </p:nvSpPr>
        <p:spPr>
          <a:xfrm>
            <a:off x="3380015" y="818084"/>
            <a:ext cx="3299051" cy="115641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4" name="図 3">
            <a:extLst>
              <a:ext uri="{FF2B5EF4-FFF2-40B4-BE49-F238E27FC236}">
                <a16:creationId xmlns:a16="http://schemas.microsoft.com/office/drawing/2014/main" id="{F2DB370D-FF35-5D40-96F0-606F4DD8C2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495" y="1701999"/>
            <a:ext cx="1163376" cy="983843"/>
          </a:xfrm>
          <a:prstGeom prst="rect">
            <a:avLst/>
          </a:prstGeom>
        </p:spPr>
      </p:pic>
      <p:pic>
        <p:nvPicPr>
          <p:cNvPr id="5" name="図 4">
            <a:extLst>
              <a:ext uri="{FF2B5EF4-FFF2-40B4-BE49-F238E27FC236}">
                <a16:creationId xmlns:a16="http://schemas.microsoft.com/office/drawing/2014/main" id="{E3D0BAB4-3F22-8842-A364-B62CA43160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598" y="2834657"/>
            <a:ext cx="710340" cy="1194663"/>
          </a:xfrm>
          <a:prstGeom prst="rect">
            <a:avLst/>
          </a:prstGeom>
        </p:spPr>
      </p:pic>
      <p:pic>
        <p:nvPicPr>
          <p:cNvPr id="6" name="図 5">
            <a:extLst>
              <a:ext uri="{FF2B5EF4-FFF2-40B4-BE49-F238E27FC236}">
                <a16:creationId xmlns:a16="http://schemas.microsoft.com/office/drawing/2014/main" id="{CE9A5E93-3F9B-424F-94E8-DD90168CD472}"/>
              </a:ext>
            </a:extLst>
          </p:cNvPr>
          <p:cNvPicPr>
            <a:picLocks noChangeAspect="1"/>
          </p:cNvPicPr>
          <p:nvPr/>
        </p:nvPicPr>
        <p:blipFill rotWithShape="1">
          <a:blip r:embed="rId5">
            <a:extLst>
              <a:ext uri="{BEBA8EAE-BF5A-486C-A8C5-ECC9F3942E4B}">
                <a14:imgProps xmlns:a14="http://schemas.microsoft.com/office/drawing/2010/main">
                  <a14:imgLayer>
                    <a14:imgEffect>
                      <a14:backgroundRemoval t="6800" b="65800" l="10000" r="90000"/>
                    </a14:imgEffect>
                  </a14:imgLayer>
                </a14:imgProps>
              </a:ext>
              <a:ext uri="{28A0092B-C50C-407E-A947-70E740481C1C}">
                <a14:useLocalDpi xmlns:a14="http://schemas.microsoft.com/office/drawing/2010/main" val="0"/>
              </a:ext>
            </a:extLst>
          </a:blip>
          <a:srcRect l="27108" t="14823" r="24728" b="30994"/>
          <a:stretch/>
        </p:blipFill>
        <p:spPr>
          <a:xfrm>
            <a:off x="3550239" y="1021705"/>
            <a:ext cx="719505" cy="809443"/>
          </a:xfrm>
          <a:prstGeom prst="rect">
            <a:avLst/>
          </a:prstGeom>
        </p:spPr>
      </p:pic>
      <p:pic>
        <p:nvPicPr>
          <p:cNvPr id="7" name="図 6">
            <a:extLst>
              <a:ext uri="{FF2B5EF4-FFF2-40B4-BE49-F238E27FC236}">
                <a16:creationId xmlns:a16="http://schemas.microsoft.com/office/drawing/2014/main" id="{151823EF-C3E2-834A-A4F6-3E9F2EB842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47094" y="1082730"/>
            <a:ext cx="501002" cy="656653"/>
          </a:xfrm>
          <a:prstGeom prst="rect">
            <a:avLst/>
          </a:prstGeom>
        </p:spPr>
      </p:pic>
      <p:sp>
        <p:nvSpPr>
          <p:cNvPr id="8" name="テキスト ボックス 7">
            <a:extLst>
              <a:ext uri="{FF2B5EF4-FFF2-40B4-BE49-F238E27FC236}">
                <a16:creationId xmlns:a16="http://schemas.microsoft.com/office/drawing/2014/main" id="{9BDA2118-CAEB-504B-A5DE-4975D430BB4B}"/>
              </a:ext>
            </a:extLst>
          </p:cNvPr>
          <p:cNvSpPr txBox="1"/>
          <p:nvPr/>
        </p:nvSpPr>
        <p:spPr>
          <a:xfrm>
            <a:off x="4150063" y="1107754"/>
            <a:ext cx="620683" cy="577081"/>
          </a:xfrm>
          <a:prstGeom prst="rect">
            <a:avLst/>
          </a:prstGeom>
          <a:noFill/>
        </p:spPr>
        <p:txBody>
          <a:bodyPr wrap="none" rtlCol="0">
            <a:spAutoFit/>
          </a:bodyPr>
          <a:lstStyle/>
          <a:p>
            <a:r>
              <a:rPr kumimoji="1" lang="en-US" altLang="ja-JP" sz="1050" dirty="0"/>
              <a:t>Google</a:t>
            </a:r>
          </a:p>
          <a:p>
            <a:r>
              <a:rPr kumimoji="1" lang="en-US" altLang="ja-JP" sz="1050" dirty="0"/>
              <a:t>Apps</a:t>
            </a:r>
          </a:p>
          <a:p>
            <a:r>
              <a:rPr kumimoji="1" lang="en-US" altLang="ja-JP" sz="1050" dirty="0"/>
              <a:t>Script</a:t>
            </a:r>
            <a:endParaRPr kumimoji="1" lang="ja-JP" altLang="en-US" sz="1050"/>
          </a:p>
        </p:txBody>
      </p:sp>
      <p:sp>
        <p:nvSpPr>
          <p:cNvPr id="9" name="テキスト ボックス 8">
            <a:extLst>
              <a:ext uri="{FF2B5EF4-FFF2-40B4-BE49-F238E27FC236}">
                <a16:creationId xmlns:a16="http://schemas.microsoft.com/office/drawing/2014/main" id="{DC1D9C56-0EDD-584B-865E-8E0B6DB9F71C}"/>
              </a:ext>
            </a:extLst>
          </p:cNvPr>
          <p:cNvSpPr txBox="1"/>
          <p:nvPr/>
        </p:nvSpPr>
        <p:spPr>
          <a:xfrm>
            <a:off x="5865419" y="1124918"/>
            <a:ext cx="620683" cy="577081"/>
          </a:xfrm>
          <a:prstGeom prst="rect">
            <a:avLst/>
          </a:prstGeom>
          <a:noFill/>
        </p:spPr>
        <p:txBody>
          <a:bodyPr wrap="none" rtlCol="0">
            <a:spAutoFit/>
          </a:bodyPr>
          <a:lstStyle/>
          <a:p>
            <a:r>
              <a:rPr kumimoji="1" lang="en-US" altLang="ja-JP" sz="1050" dirty="0"/>
              <a:t>Google</a:t>
            </a:r>
          </a:p>
          <a:p>
            <a:r>
              <a:rPr kumimoji="1" lang="en-US" altLang="ja-JP" sz="1050" dirty="0"/>
              <a:t>Spread</a:t>
            </a:r>
          </a:p>
          <a:p>
            <a:r>
              <a:rPr kumimoji="1" lang="en-US" altLang="ja-JP" sz="1050" dirty="0"/>
              <a:t>Sheets</a:t>
            </a:r>
          </a:p>
        </p:txBody>
      </p:sp>
      <p:sp>
        <p:nvSpPr>
          <p:cNvPr id="10" name="正方形/長方形 9">
            <a:extLst>
              <a:ext uri="{FF2B5EF4-FFF2-40B4-BE49-F238E27FC236}">
                <a16:creationId xmlns:a16="http://schemas.microsoft.com/office/drawing/2014/main" id="{9C9F8C1E-8507-F347-9F3F-474882582BA7}"/>
              </a:ext>
            </a:extLst>
          </p:cNvPr>
          <p:cNvSpPr/>
          <p:nvPr/>
        </p:nvSpPr>
        <p:spPr>
          <a:xfrm>
            <a:off x="3366698" y="2155919"/>
            <a:ext cx="1878341" cy="1156419"/>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11" name="グラフィックス 10">
            <a:extLst>
              <a:ext uri="{FF2B5EF4-FFF2-40B4-BE49-F238E27FC236}">
                <a16:creationId xmlns:a16="http://schemas.microsoft.com/office/drawing/2014/main" id="{E0600F73-69B7-1348-A027-5FBCE13C5ED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346505" y="2236866"/>
            <a:ext cx="1126972" cy="1126972"/>
          </a:xfrm>
          <a:prstGeom prst="rect">
            <a:avLst/>
          </a:prstGeom>
        </p:spPr>
      </p:pic>
      <p:sp>
        <p:nvSpPr>
          <p:cNvPr id="12" name="テキスト ボックス 11">
            <a:extLst>
              <a:ext uri="{FF2B5EF4-FFF2-40B4-BE49-F238E27FC236}">
                <a16:creationId xmlns:a16="http://schemas.microsoft.com/office/drawing/2014/main" id="{E90323BB-E9D6-3042-8FAC-B451DCAE317B}"/>
              </a:ext>
            </a:extLst>
          </p:cNvPr>
          <p:cNvSpPr txBox="1"/>
          <p:nvPr/>
        </p:nvSpPr>
        <p:spPr>
          <a:xfrm>
            <a:off x="4287038" y="2605426"/>
            <a:ext cx="808235" cy="415498"/>
          </a:xfrm>
          <a:prstGeom prst="rect">
            <a:avLst/>
          </a:prstGeom>
          <a:noFill/>
        </p:spPr>
        <p:txBody>
          <a:bodyPr wrap="none" rtlCol="0">
            <a:spAutoFit/>
          </a:bodyPr>
          <a:lstStyle/>
          <a:p>
            <a:r>
              <a:rPr kumimoji="1" lang="en-US" altLang="ja-JP" sz="1050" dirty="0"/>
              <a:t>Raspberry</a:t>
            </a:r>
          </a:p>
          <a:p>
            <a:r>
              <a:rPr kumimoji="1" lang="en-US" altLang="ja-JP" sz="1050" dirty="0"/>
              <a:t>Pi</a:t>
            </a:r>
            <a:endParaRPr kumimoji="1" lang="ja-JP" altLang="en-US" sz="1050"/>
          </a:p>
        </p:txBody>
      </p:sp>
      <p:sp>
        <p:nvSpPr>
          <p:cNvPr id="13" name="左右矢印 12">
            <a:extLst>
              <a:ext uri="{FF2B5EF4-FFF2-40B4-BE49-F238E27FC236}">
                <a16:creationId xmlns:a16="http://schemas.microsoft.com/office/drawing/2014/main" id="{11E1C029-051C-BB49-A65B-9964ADF4BB2A}"/>
              </a:ext>
            </a:extLst>
          </p:cNvPr>
          <p:cNvSpPr/>
          <p:nvPr/>
        </p:nvSpPr>
        <p:spPr>
          <a:xfrm>
            <a:off x="4757633" y="1252933"/>
            <a:ext cx="477848" cy="337318"/>
          </a:xfrm>
          <a:prstGeom prst="lef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626B2597-0560-604A-95EB-318C658ECBCC}"/>
              </a:ext>
            </a:extLst>
          </p:cNvPr>
          <p:cNvSpPr/>
          <p:nvPr/>
        </p:nvSpPr>
        <p:spPr>
          <a:xfrm>
            <a:off x="3509748" y="673676"/>
            <a:ext cx="1585524" cy="31586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1600">
                <a:latin typeface="Hiragino Sans W4" panose="020B0400000000000000" pitchFamily="34" charset="-128"/>
                <a:ea typeface="Hiragino Sans W4" panose="020B0400000000000000" pitchFamily="34" charset="-128"/>
              </a:rPr>
              <a:t>投票機能</a:t>
            </a:r>
            <a:endParaRPr kumimoji="1" lang="en-US" altLang="ja-JP" sz="1600" dirty="0">
              <a:latin typeface="Hiragino Sans W4" panose="020B0400000000000000" pitchFamily="34" charset="-128"/>
              <a:ea typeface="Hiragino Sans W4" panose="020B0400000000000000" pitchFamily="34" charset="-128"/>
            </a:endParaRPr>
          </a:p>
        </p:txBody>
      </p:sp>
      <p:sp>
        <p:nvSpPr>
          <p:cNvPr id="15" name="正方形/長方形 14">
            <a:extLst>
              <a:ext uri="{FF2B5EF4-FFF2-40B4-BE49-F238E27FC236}">
                <a16:creationId xmlns:a16="http://schemas.microsoft.com/office/drawing/2014/main" id="{9C3DB24A-A0F3-C344-9389-DF22FD318FA1}"/>
              </a:ext>
            </a:extLst>
          </p:cNvPr>
          <p:cNvSpPr/>
          <p:nvPr/>
        </p:nvSpPr>
        <p:spPr>
          <a:xfrm>
            <a:off x="3509747" y="2030482"/>
            <a:ext cx="1585525" cy="31586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1600">
                <a:latin typeface="Hiragino Sans W4" panose="020B0400000000000000" pitchFamily="34" charset="-128"/>
                <a:ea typeface="Hiragino Sans W4" panose="020B0400000000000000" pitchFamily="34" charset="-128"/>
              </a:rPr>
              <a:t>温度変更機能</a:t>
            </a:r>
            <a:endParaRPr kumimoji="1" lang="en-US" altLang="ja-JP" sz="1600" dirty="0">
              <a:latin typeface="Hiragino Sans W4" panose="020B0400000000000000" pitchFamily="34" charset="-128"/>
              <a:ea typeface="Hiragino Sans W4" panose="020B0400000000000000" pitchFamily="34" charset="-128"/>
            </a:endParaRPr>
          </a:p>
        </p:txBody>
      </p:sp>
      <p:sp>
        <p:nvSpPr>
          <p:cNvPr id="16" name="正方形/長方形 15">
            <a:extLst>
              <a:ext uri="{FF2B5EF4-FFF2-40B4-BE49-F238E27FC236}">
                <a16:creationId xmlns:a16="http://schemas.microsoft.com/office/drawing/2014/main" id="{222B664B-73F3-864A-A46C-3EE2757915B4}"/>
              </a:ext>
            </a:extLst>
          </p:cNvPr>
          <p:cNvSpPr/>
          <p:nvPr/>
        </p:nvSpPr>
        <p:spPr>
          <a:xfrm>
            <a:off x="3371254" y="3536392"/>
            <a:ext cx="4014906" cy="1483630"/>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17" name="図 16">
            <a:extLst>
              <a:ext uri="{FF2B5EF4-FFF2-40B4-BE49-F238E27FC236}">
                <a16:creationId xmlns:a16="http://schemas.microsoft.com/office/drawing/2014/main" id="{E0B58004-E736-F546-90BD-151F5C5066A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87475" y="4010220"/>
            <a:ext cx="831012" cy="712295"/>
          </a:xfrm>
          <a:prstGeom prst="rect">
            <a:avLst/>
          </a:prstGeom>
        </p:spPr>
      </p:pic>
      <p:sp>
        <p:nvSpPr>
          <p:cNvPr id="18" name="テキスト ボックス 17">
            <a:extLst>
              <a:ext uri="{FF2B5EF4-FFF2-40B4-BE49-F238E27FC236}">
                <a16:creationId xmlns:a16="http://schemas.microsoft.com/office/drawing/2014/main" id="{CE82E5E9-EB1D-3548-9F46-4814D3586E12}"/>
              </a:ext>
            </a:extLst>
          </p:cNvPr>
          <p:cNvSpPr txBox="1"/>
          <p:nvPr/>
        </p:nvSpPr>
        <p:spPr>
          <a:xfrm>
            <a:off x="4369277" y="4170917"/>
            <a:ext cx="673582" cy="415498"/>
          </a:xfrm>
          <a:prstGeom prst="rect">
            <a:avLst/>
          </a:prstGeom>
          <a:noFill/>
        </p:spPr>
        <p:txBody>
          <a:bodyPr wrap="none" rtlCol="0">
            <a:spAutoFit/>
          </a:bodyPr>
          <a:lstStyle/>
          <a:p>
            <a:r>
              <a:rPr kumimoji="1" lang="en-US" altLang="ja-JP" sz="1050" dirty="0"/>
              <a:t>AWS</a:t>
            </a:r>
          </a:p>
          <a:p>
            <a:r>
              <a:rPr kumimoji="1" lang="en-US" altLang="ja-JP" sz="1050" dirty="0"/>
              <a:t>Lambda</a:t>
            </a:r>
            <a:endParaRPr kumimoji="1" lang="ja-JP" altLang="en-US" sz="1050"/>
          </a:p>
        </p:txBody>
      </p:sp>
      <p:sp>
        <p:nvSpPr>
          <p:cNvPr id="19" name="テキスト ボックス 18">
            <a:extLst>
              <a:ext uri="{FF2B5EF4-FFF2-40B4-BE49-F238E27FC236}">
                <a16:creationId xmlns:a16="http://schemas.microsoft.com/office/drawing/2014/main" id="{6D326AD9-A8D0-0642-A431-5BC8A894529C}"/>
              </a:ext>
            </a:extLst>
          </p:cNvPr>
          <p:cNvSpPr txBox="1"/>
          <p:nvPr/>
        </p:nvSpPr>
        <p:spPr>
          <a:xfrm>
            <a:off x="6197708" y="4064667"/>
            <a:ext cx="920445" cy="577081"/>
          </a:xfrm>
          <a:prstGeom prst="rect">
            <a:avLst/>
          </a:prstGeom>
          <a:noFill/>
        </p:spPr>
        <p:txBody>
          <a:bodyPr wrap="none" rtlCol="0">
            <a:spAutoFit/>
          </a:bodyPr>
          <a:lstStyle/>
          <a:p>
            <a:r>
              <a:rPr kumimoji="1" lang="en-US" altLang="ja-JP" sz="1050" dirty="0"/>
              <a:t>Amazon</a:t>
            </a:r>
          </a:p>
          <a:p>
            <a:r>
              <a:rPr kumimoji="1" lang="en-US" altLang="ja-JP" sz="1050" dirty="0"/>
              <a:t>CloudWatch</a:t>
            </a:r>
          </a:p>
          <a:p>
            <a:r>
              <a:rPr kumimoji="1" lang="en-US" altLang="ja-JP" sz="1050" dirty="0"/>
              <a:t>Events</a:t>
            </a:r>
          </a:p>
        </p:txBody>
      </p:sp>
      <p:sp>
        <p:nvSpPr>
          <p:cNvPr id="20" name="正方形/長方形 19">
            <a:extLst>
              <a:ext uri="{FF2B5EF4-FFF2-40B4-BE49-F238E27FC236}">
                <a16:creationId xmlns:a16="http://schemas.microsoft.com/office/drawing/2014/main" id="{A5364B69-5A50-FC46-A519-14A5714784FA}"/>
              </a:ext>
            </a:extLst>
          </p:cNvPr>
          <p:cNvSpPr/>
          <p:nvPr/>
        </p:nvSpPr>
        <p:spPr>
          <a:xfrm>
            <a:off x="3500986" y="3363838"/>
            <a:ext cx="2025951" cy="31586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1600">
                <a:latin typeface="Hiragino Sans W4" panose="020B0400000000000000" pitchFamily="34" charset="-128"/>
                <a:ea typeface="Hiragino Sans W4" panose="020B0400000000000000" pitchFamily="34" charset="-128"/>
              </a:rPr>
              <a:t>気象情報通知機能</a:t>
            </a:r>
            <a:endParaRPr kumimoji="1" lang="en-US" altLang="ja-JP" sz="1600" dirty="0">
              <a:latin typeface="Hiragino Sans W4" panose="020B0400000000000000" pitchFamily="34" charset="-128"/>
              <a:ea typeface="Hiragino Sans W4" panose="020B0400000000000000" pitchFamily="34" charset="-128"/>
            </a:endParaRPr>
          </a:p>
        </p:txBody>
      </p:sp>
      <p:sp>
        <p:nvSpPr>
          <p:cNvPr id="21" name="右矢印 20">
            <a:extLst>
              <a:ext uri="{FF2B5EF4-FFF2-40B4-BE49-F238E27FC236}">
                <a16:creationId xmlns:a16="http://schemas.microsoft.com/office/drawing/2014/main" id="{E6CFB67E-7756-0D49-8D75-21700CA97918}"/>
              </a:ext>
            </a:extLst>
          </p:cNvPr>
          <p:cNvSpPr/>
          <p:nvPr/>
        </p:nvSpPr>
        <p:spPr>
          <a:xfrm>
            <a:off x="2235822" y="888296"/>
            <a:ext cx="966894" cy="1072476"/>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22" name="右矢印 21">
            <a:extLst>
              <a:ext uri="{FF2B5EF4-FFF2-40B4-BE49-F238E27FC236}">
                <a16:creationId xmlns:a16="http://schemas.microsoft.com/office/drawing/2014/main" id="{1FB24800-CC71-A84E-957F-0238914EFC36}"/>
              </a:ext>
            </a:extLst>
          </p:cNvPr>
          <p:cNvSpPr/>
          <p:nvPr/>
        </p:nvSpPr>
        <p:spPr>
          <a:xfrm flipH="1">
            <a:off x="2127808" y="3651870"/>
            <a:ext cx="966894" cy="1072476"/>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B88DC2F3-504D-8240-BD04-43C46CC27356}"/>
              </a:ext>
            </a:extLst>
          </p:cNvPr>
          <p:cNvPicPr>
            <a:picLocks noChangeAspect="1"/>
          </p:cNvPicPr>
          <p:nvPr/>
        </p:nvPicPr>
        <p:blipFill rotWithShape="1">
          <a:blip r:embed="rId10">
            <a:extLst>
              <a:ext uri="{28A0092B-C50C-407E-A947-70E740481C1C}">
                <a14:useLocalDpi xmlns:a14="http://schemas.microsoft.com/office/drawing/2010/main" val="0"/>
              </a:ext>
            </a:extLst>
          </a:blip>
          <a:srcRect l="10327" t="13095" r="10542" b="12742"/>
          <a:stretch/>
        </p:blipFill>
        <p:spPr>
          <a:xfrm>
            <a:off x="2393505" y="1222350"/>
            <a:ext cx="435499" cy="408151"/>
          </a:xfrm>
          <a:prstGeom prst="rect">
            <a:avLst/>
          </a:prstGeom>
        </p:spPr>
      </p:pic>
      <p:pic>
        <p:nvPicPr>
          <p:cNvPr id="24" name="図 23">
            <a:extLst>
              <a:ext uri="{FF2B5EF4-FFF2-40B4-BE49-F238E27FC236}">
                <a16:creationId xmlns:a16="http://schemas.microsoft.com/office/drawing/2014/main" id="{96C20406-0153-2343-B8E8-C2BDD29955D6}"/>
              </a:ext>
            </a:extLst>
          </p:cNvPr>
          <p:cNvPicPr>
            <a:picLocks noChangeAspect="1"/>
          </p:cNvPicPr>
          <p:nvPr/>
        </p:nvPicPr>
        <p:blipFill rotWithShape="1">
          <a:blip r:embed="rId10">
            <a:extLst>
              <a:ext uri="{28A0092B-C50C-407E-A947-70E740481C1C}">
                <a14:useLocalDpi xmlns:a14="http://schemas.microsoft.com/office/drawing/2010/main" val="0"/>
              </a:ext>
            </a:extLst>
          </a:blip>
          <a:srcRect l="10327" t="13095" r="10542" b="12742"/>
          <a:stretch/>
        </p:blipFill>
        <p:spPr>
          <a:xfrm>
            <a:off x="2461082" y="3980474"/>
            <a:ext cx="435499" cy="408151"/>
          </a:xfrm>
          <a:prstGeom prst="rect">
            <a:avLst/>
          </a:prstGeom>
        </p:spPr>
      </p:pic>
      <p:sp>
        <p:nvSpPr>
          <p:cNvPr id="25" name="テキスト ボックス 24">
            <a:extLst>
              <a:ext uri="{FF2B5EF4-FFF2-40B4-BE49-F238E27FC236}">
                <a16:creationId xmlns:a16="http://schemas.microsoft.com/office/drawing/2014/main" id="{9B30F236-079F-EE40-BC4A-7C41AB988049}"/>
              </a:ext>
            </a:extLst>
          </p:cNvPr>
          <p:cNvSpPr txBox="1"/>
          <p:nvPr/>
        </p:nvSpPr>
        <p:spPr>
          <a:xfrm>
            <a:off x="2002707" y="1675385"/>
            <a:ext cx="830876" cy="415498"/>
          </a:xfrm>
          <a:prstGeom prst="rect">
            <a:avLst/>
          </a:prstGeom>
          <a:noFill/>
        </p:spPr>
        <p:txBody>
          <a:bodyPr wrap="square" rtlCol="0">
            <a:spAutoFit/>
          </a:bodyPr>
          <a:lstStyle/>
          <a:p>
            <a:r>
              <a:rPr kumimoji="1" lang="en-US" altLang="ja-JP" sz="1050" dirty="0"/>
              <a:t>Outgoing</a:t>
            </a:r>
          </a:p>
          <a:p>
            <a:r>
              <a:rPr kumimoji="1" lang="en-US" altLang="ja-JP" sz="1050" dirty="0"/>
              <a:t>Webhook</a:t>
            </a:r>
          </a:p>
        </p:txBody>
      </p:sp>
      <p:sp>
        <p:nvSpPr>
          <p:cNvPr id="26" name="テキスト ボックス 25">
            <a:extLst>
              <a:ext uri="{FF2B5EF4-FFF2-40B4-BE49-F238E27FC236}">
                <a16:creationId xmlns:a16="http://schemas.microsoft.com/office/drawing/2014/main" id="{B5ABB893-1919-D842-B7CF-40478746172F}"/>
              </a:ext>
            </a:extLst>
          </p:cNvPr>
          <p:cNvSpPr txBox="1"/>
          <p:nvPr/>
        </p:nvSpPr>
        <p:spPr>
          <a:xfrm>
            <a:off x="2605244" y="3510118"/>
            <a:ext cx="830876" cy="415498"/>
          </a:xfrm>
          <a:prstGeom prst="rect">
            <a:avLst/>
          </a:prstGeom>
          <a:noFill/>
        </p:spPr>
        <p:txBody>
          <a:bodyPr wrap="square" rtlCol="0">
            <a:spAutoFit/>
          </a:bodyPr>
          <a:lstStyle/>
          <a:p>
            <a:r>
              <a:rPr kumimoji="1" lang="en-US" altLang="ja-JP" sz="1050" dirty="0"/>
              <a:t>Incoming</a:t>
            </a:r>
          </a:p>
          <a:p>
            <a:r>
              <a:rPr kumimoji="1" lang="en-US" altLang="ja-JP" sz="1050" dirty="0"/>
              <a:t>Webhook</a:t>
            </a:r>
          </a:p>
        </p:txBody>
      </p:sp>
      <p:sp>
        <p:nvSpPr>
          <p:cNvPr id="27" name="右矢印 26">
            <a:extLst>
              <a:ext uri="{FF2B5EF4-FFF2-40B4-BE49-F238E27FC236}">
                <a16:creationId xmlns:a16="http://schemas.microsoft.com/office/drawing/2014/main" id="{338A5B3E-4CE4-5847-BD26-A0287B4062DC}"/>
              </a:ext>
            </a:extLst>
          </p:cNvPr>
          <p:cNvSpPr/>
          <p:nvPr/>
        </p:nvSpPr>
        <p:spPr>
          <a:xfrm flipH="1">
            <a:off x="5042859" y="4184549"/>
            <a:ext cx="420699" cy="33731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28" name="図 27">
            <a:extLst>
              <a:ext uri="{FF2B5EF4-FFF2-40B4-BE49-F238E27FC236}">
                <a16:creationId xmlns:a16="http://schemas.microsoft.com/office/drawing/2014/main" id="{AAAE66AF-9355-8C4E-8A2F-81D0E86386F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29408" y="4018113"/>
            <a:ext cx="719505" cy="719505"/>
          </a:xfrm>
          <a:prstGeom prst="rect">
            <a:avLst/>
          </a:prstGeom>
        </p:spPr>
      </p:pic>
      <p:cxnSp>
        <p:nvCxnSpPr>
          <p:cNvPr id="29" name="直線コネクタ 28">
            <a:extLst>
              <a:ext uri="{FF2B5EF4-FFF2-40B4-BE49-F238E27FC236}">
                <a16:creationId xmlns:a16="http://schemas.microsoft.com/office/drawing/2014/main" id="{A0B460B1-E337-EB4F-A349-F2D20A920E1E}"/>
              </a:ext>
            </a:extLst>
          </p:cNvPr>
          <p:cNvCxnSpPr>
            <a:cxnSpLocks/>
          </p:cNvCxnSpPr>
          <p:nvPr/>
        </p:nvCxnSpPr>
        <p:spPr>
          <a:xfrm>
            <a:off x="3909991" y="3795886"/>
            <a:ext cx="3271325" cy="56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C4BBFE50-7C23-4348-8A1C-F7D4B5AE81D8}"/>
              </a:ext>
            </a:extLst>
          </p:cNvPr>
          <p:cNvCxnSpPr>
            <a:cxnSpLocks/>
          </p:cNvCxnSpPr>
          <p:nvPr/>
        </p:nvCxnSpPr>
        <p:spPr>
          <a:xfrm>
            <a:off x="3582722" y="4876006"/>
            <a:ext cx="3598594" cy="0"/>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1" name="直線コネクタ 30">
            <a:extLst>
              <a:ext uri="{FF2B5EF4-FFF2-40B4-BE49-F238E27FC236}">
                <a16:creationId xmlns:a16="http://schemas.microsoft.com/office/drawing/2014/main" id="{399B14A7-26F3-8F49-AD72-2DA9DEE84366}"/>
              </a:ext>
            </a:extLst>
          </p:cNvPr>
          <p:cNvCxnSpPr>
            <a:cxnSpLocks/>
          </p:cNvCxnSpPr>
          <p:nvPr/>
        </p:nvCxnSpPr>
        <p:spPr>
          <a:xfrm flipV="1">
            <a:off x="7181316" y="3801519"/>
            <a:ext cx="0" cy="1080121"/>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312AF83F-5A5C-AF4D-AEE7-F65C926E005A}"/>
              </a:ext>
            </a:extLst>
          </p:cNvPr>
          <p:cNvCxnSpPr>
            <a:cxnSpLocks/>
          </p:cNvCxnSpPr>
          <p:nvPr/>
        </p:nvCxnSpPr>
        <p:spPr>
          <a:xfrm flipV="1">
            <a:off x="3582722" y="3851211"/>
            <a:ext cx="0" cy="1024795"/>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pic>
        <p:nvPicPr>
          <p:cNvPr id="33" name="図 32">
            <a:extLst>
              <a:ext uri="{FF2B5EF4-FFF2-40B4-BE49-F238E27FC236}">
                <a16:creationId xmlns:a16="http://schemas.microsoft.com/office/drawing/2014/main" id="{9ABC7F5B-F2FA-4C4E-AAD5-4A3B88D92526}"/>
              </a:ext>
            </a:extLst>
          </p:cNvPr>
          <p:cNvPicPr>
            <a:picLocks noChangeAspect="1"/>
          </p:cNvPicPr>
          <p:nvPr/>
        </p:nvPicPr>
        <p:blipFill rotWithShape="1">
          <a:blip r:embed="rId12">
            <a:extLst>
              <a:ext uri="{28A0092B-C50C-407E-A947-70E740481C1C}">
                <a14:useLocalDpi xmlns:a14="http://schemas.microsoft.com/office/drawing/2010/main" val="0"/>
              </a:ext>
            </a:extLst>
          </a:blip>
          <a:srcRect l="25565" t="17739" r="22734" b="15781"/>
          <a:stretch/>
        </p:blipFill>
        <p:spPr>
          <a:xfrm>
            <a:off x="3482475" y="3769593"/>
            <a:ext cx="495465" cy="334478"/>
          </a:xfrm>
          <a:prstGeom prst="rect">
            <a:avLst/>
          </a:prstGeom>
        </p:spPr>
      </p:pic>
      <p:sp>
        <p:nvSpPr>
          <p:cNvPr id="34" name="右矢印 33">
            <a:extLst>
              <a:ext uri="{FF2B5EF4-FFF2-40B4-BE49-F238E27FC236}">
                <a16:creationId xmlns:a16="http://schemas.microsoft.com/office/drawing/2014/main" id="{1AF34487-67D0-854B-9045-AD3F07607A21}"/>
              </a:ext>
            </a:extLst>
          </p:cNvPr>
          <p:cNvSpPr/>
          <p:nvPr/>
        </p:nvSpPr>
        <p:spPr>
          <a:xfrm>
            <a:off x="5555233" y="2219398"/>
            <a:ext cx="1830927" cy="1072476"/>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36" name="図 35">
            <a:extLst>
              <a:ext uri="{FF2B5EF4-FFF2-40B4-BE49-F238E27FC236}">
                <a16:creationId xmlns:a16="http://schemas.microsoft.com/office/drawing/2014/main" id="{F19C02F3-7F4D-E24C-A546-C0082267DB16}"/>
              </a:ext>
            </a:extLst>
          </p:cNvPr>
          <p:cNvPicPr>
            <a:picLocks noChangeAspect="1"/>
          </p:cNvPicPr>
          <p:nvPr/>
        </p:nvPicPr>
        <p:blipFill>
          <a:blip r:embed="rId1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5400000">
            <a:off x="6729690" y="2549869"/>
            <a:ext cx="411157" cy="411157"/>
          </a:xfrm>
          <a:prstGeom prst="rect">
            <a:avLst/>
          </a:prstGeom>
        </p:spPr>
      </p:pic>
      <p:pic>
        <p:nvPicPr>
          <p:cNvPr id="37" name="図 36">
            <a:extLst>
              <a:ext uri="{FF2B5EF4-FFF2-40B4-BE49-F238E27FC236}">
                <a16:creationId xmlns:a16="http://schemas.microsoft.com/office/drawing/2014/main" id="{CD29C430-DC92-FC45-AFE7-BF00508DE871}"/>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007573" y="2040937"/>
            <a:ext cx="1552195" cy="762482"/>
          </a:xfrm>
          <a:prstGeom prst="rect">
            <a:avLst/>
          </a:prstGeom>
        </p:spPr>
      </p:pic>
      <p:pic>
        <p:nvPicPr>
          <p:cNvPr id="38" name="図 37">
            <a:extLst>
              <a:ext uri="{FF2B5EF4-FFF2-40B4-BE49-F238E27FC236}">
                <a16:creationId xmlns:a16="http://schemas.microsoft.com/office/drawing/2014/main" id="{26152344-366C-3243-8319-B55C4240DB3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086751" y="3546596"/>
            <a:ext cx="767650" cy="767650"/>
          </a:xfrm>
          <a:prstGeom prst="rect">
            <a:avLst/>
          </a:prstGeom>
        </p:spPr>
      </p:pic>
      <p:pic>
        <p:nvPicPr>
          <p:cNvPr id="39" name="図 38">
            <a:extLst>
              <a:ext uri="{FF2B5EF4-FFF2-40B4-BE49-F238E27FC236}">
                <a16:creationId xmlns:a16="http://schemas.microsoft.com/office/drawing/2014/main" id="{12CA51B2-8475-7644-B208-153805168424}"/>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963941" y="628009"/>
            <a:ext cx="909345" cy="918260"/>
          </a:xfrm>
          <a:prstGeom prst="rect">
            <a:avLst/>
          </a:prstGeom>
          <a:ln>
            <a:noFill/>
          </a:ln>
        </p:spPr>
      </p:pic>
      <p:sp>
        <p:nvSpPr>
          <p:cNvPr id="40" name="左右矢印 39">
            <a:extLst>
              <a:ext uri="{FF2B5EF4-FFF2-40B4-BE49-F238E27FC236}">
                <a16:creationId xmlns:a16="http://schemas.microsoft.com/office/drawing/2014/main" id="{B24710DE-34B1-6441-9A45-B4D77F44EBBE}"/>
              </a:ext>
            </a:extLst>
          </p:cNvPr>
          <p:cNvSpPr/>
          <p:nvPr/>
        </p:nvSpPr>
        <p:spPr>
          <a:xfrm>
            <a:off x="1691680" y="2285417"/>
            <a:ext cx="1555731" cy="977385"/>
          </a:xfrm>
          <a:prstGeom prst="lef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41" name="図 40">
            <a:extLst>
              <a:ext uri="{FF2B5EF4-FFF2-40B4-BE49-F238E27FC236}">
                <a16:creationId xmlns:a16="http://schemas.microsoft.com/office/drawing/2014/main" id="{FB480887-51EC-C746-A498-03D48794897A}"/>
              </a:ext>
            </a:extLst>
          </p:cNvPr>
          <p:cNvPicPr>
            <a:picLocks noChangeAspect="1"/>
          </p:cNvPicPr>
          <p:nvPr/>
        </p:nvPicPr>
        <p:blipFill rotWithShape="1">
          <a:blip r:embed="rId10">
            <a:extLst>
              <a:ext uri="{28A0092B-C50C-407E-A947-70E740481C1C}">
                <a14:useLocalDpi xmlns:a14="http://schemas.microsoft.com/office/drawing/2010/main" val="0"/>
              </a:ext>
            </a:extLst>
          </a:blip>
          <a:srcRect l="10327" t="13095" r="10542" b="12742"/>
          <a:stretch/>
        </p:blipFill>
        <p:spPr>
          <a:xfrm>
            <a:off x="2251795" y="2570033"/>
            <a:ext cx="435499" cy="408151"/>
          </a:xfrm>
          <a:prstGeom prst="rect">
            <a:avLst/>
          </a:prstGeom>
        </p:spPr>
      </p:pic>
      <p:sp>
        <p:nvSpPr>
          <p:cNvPr id="42" name="テキスト プレースホルダー 1">
            <a:extLst>
              <a:ext uri="{FF2B5EF4-FFF2-40B4-BE49-F238E27FC236}">
                <a16:creationId xmlns:a16="http://schemas.microsoft.com/office/drawing/2014/main" id="{4BE409AC-F104-B243-9B44-292E9CEEC3F1}"/>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ja-JP" altLang="en-US">
                <a:solidFill>
                  <a:schemeClr val="tx1">
                    <a:lumMod val="75000"/>
                    <a:lumOff val="25000"/>
                  </a:schemeClr>
                </a:solidFill>
                <a:latin typeface="Hiragino Sans W4" panose="020B0400000000000000" pitchFamily="34" charset="-128"/>
                <a:ea typeface="Hiragino Sans W4" panose="020B0400000000000000" pitchFamily="34" charset="-128"/>
              </a:rPr>
              <a:t>　活用技術</a:t>
            </a: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p:txBody>
      </p:sp>
      <p:sp>
        <p:nvSpPr>
          <p:cNvPr id="43" name="片側の 2 つの角を切り取った四角形 42">
            <a:extLst>
              <a:ext uri="{FF2B5EF4-FFF2-40B4-BE49-F238E27FC236}">
                <a16:creationId xmlns:a16="http://schemas.microsoft.com/office/drawing/2014/main" id="{53EBB971-C893-AC4C-ACE2-EF1A62155AF8}"/>
              </a:ext>
            </a:extLst>
          </p:cNvPr>
          <p:cNvSpPr/>
          <p:nvPr/>
        </p:nvSpPr>
        <p:spPr>
          <a:xfrm flipV="1">
            <a:off x="7649723" y="2531772"/>
            <a:ext cx="1335045" cy="605770"/>
          </a:xfrm>
          <a:prstGeom prst="snip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pic>
        <p:nvPicPr>
          <p:cNvPr id="44" name="図 43">
            <a:extLst>
              <a:ext uri="{FF2B5EF4-FFF2-40B4-BE49-F238E27FC236}">
                <a16:creationId xmlns:a16="http://schemas.microsoft.com/office/drawing/2014/main" id="{BABA65C1-A941-474D-893B-7A3F0FCD45DC}"/>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7598515" y="2531772"/>
            <a:ext cx="1424508" cy="605770"/>
          </a:xfrm>
          <a:prstGeom prst="rect">
            <a:avLst/>
          </a:prstGeom>
        </p:spPr>
      </p:pic>
    </p:spTree>
    <p:extLst>
      <p:ext uri="{BB962C8B-B14F-4D97-AF65-F5344CB8AC3E}">
        <p14:creationId xmlns:p14="http://schemas.microsoft.com/office/powerpoint/2010/main" val="2427184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1000"/>
                                        <p:tgtEl>
                                          <p:spTgt spid="38"/>
                                        </p:tgtEl>
                                      </p:cBhvr>
                                    </p:animEffect>
                                    <p:anim calcmode="lin" valueType="num">
                                      <p:cBhvr>
                                        <p:cTn id="8" dur="1000" fill="hold"/>
                                        <p:tgtEl>
                                          <p:spTgt spid="38"/>
                                        </p:tgtEl>
                                        <p:attrNameLst>
                                          <p:attrName>ppt_x</p:attrName>
                                        </p:attrNameLst>
                                      </p:cBhvr>
                                      <p:tavLst>
                                        <p:tav tm="0">
                                          <p:val>
                                            <p:strVal val="#ppt_x"/>
                                          </p:val>
                                        </p:tav>
                                        <p:tav tm="100000">
                                          <p:val>
                                            <p:strVal val="#ppt_x"/>
                                          </p:val>
                                        </p:tav>
                                      </p:tavLst>
                                    </p:anim>
                                    <p:anim calcmode="lin" valueType="num">
                                      <p:cBhvr>
                                        <p:cTn id="9" dur="1000" fill="hold"/>
                                        <p:tgtEl>
                                          <p:spTgt spid="38"/>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1000" fill="hold"/>
                                        <p:tgtEl>
                                          <p:spTgt spid="37"/>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1000"/>
                                        <p:tgtEl>
                                          <p:spTgt spid="39"/>
                                        </p:tgtEl>
                                      </p:cBhvr>
                                    </p:animEffect>
                                    <p:anim calcmode="lin" valueType="num">
                                      <p:cBhvr>
                                        <p:cTn id="18" dur="1000" fill="hold"/>
                                        <p:tgtEl>
                                          <p:spTgt spid="39"/>
                                        </p:tgtEl>
                                        <p:attrNameLst>
                                          <p:attrName>ppt_x</p:attrName>
                                        </p:attrNameLst>
                                      </p:cBhvr>
                                      <p:tavLst>
                                        <p:tav tm="0">
                                          <p:val>
                                            <p:strVal val="#ppt_x"/>
                                          </p:val>
                                        </p:tav>
                                        <p:tav tm="100000">
                                          <p:val>
                                            <p:strVal val="#ppt_x"/>
                                          </p:val>
                                        </p:tav>
                                      </p:tavLst>
                                    </p:anim>
                                    <p:anim calcmode="lin" valueType="num">
                                      <p:cBhvr>
                                        <p:cTn id="1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ADA0979-1CCD-1E40-8E07-4AB88CF6E8D2}"/>
              </a:ext>
            </a:extLst>
          </p:cNvPr>
          <p:cNvSpPr>
            <a:spLocks noGrp="1"/>
          </p:cNvSpPr>
          <p:nvPr>
            <p:ph type="body" sz="quarter" idx="10"/>
          </p:nvPr>
        </p:nvSpPr>
        <p:spPr/>
        <p:txBody>
          <a:bodyPr/>
          <a:lstStyle/>
          <a:p>
            <a:r>
              <a:rPr kumimoji="1" lang="ja-JP" altLang="en-US"/>
              <a:t>詳しく</a:t>
            </a:r>
          </a:p>
        </p:txBody>
      </p:sp>
      <p:sp>
        <p:nvSpPr>
          <p:cNvPr id="3" name="テキスト プレースホルダー 2">
            <a:extLst>
              <a:ext uri="{FF2B5EF4-FFF2-40B4-BE49-F238E27FC236}">
                <a16:creationId xmlns:a16="http://schemas.microsoft.com/office/drawing/2014/main" id="{A86C15C4-C737-CB46-8EF8-4D14DBD72110}"/>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2989071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図表 1">
            <a:extLst>
              <a:ext uri="{FF2B5EF4-FFF2-40B4-BE49-F238E27FC236}">
                <a16:creationId xmlns:a16="http://schemas.microsoft.com/office/drawing/2014/main" id="{75352F74-5DD0-6B44-B272-3AC01569003D}"/>
              </a:ext>
            </a:extLst>
          </p:cNvPr>
          <p:cNvGraphicFramePr/>
          <p:nvPr>
            <p:extLst>
              <p:ext uri="{D42A27DB-BD31-4B8C-83A1-F6EECF244321}">
                <p14:modId xmlns:p14="http://schemas.microsoft.com/office/powerpoint/2010/main" val="3591084593"/>
              </p:ext>
            </p:extLst>
          </p:nvPr>
        </p:nvGraphicFramePr>
        <p:xfrm>
          <a:off x="881590" y="987574"/>
          <a:ext cx="7380820" cy="39604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テキスト プレースホルダー 1">
            <a:extLst>
              <a:ext uri="{FF2B5EF4-FFF2-40B4-BE49-F238E27FC236}">
                <a16:creationId xmlns:a16="http://schemas.microsoft.com/office/drawing/2014/main" id="{63C915D7-0137-D943-BC1A-6BDE6AA57A4C}"/>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ja-JP" altLang="en-US">
                <a:solidFill>
                  <a:schemeClr val="tx1">
                    <a:lumMod val="75000"/>
                    <a:lumOff val="25000"/>
                  </a:schemeClr>
                </a:solidFill>
                <a:latin typeface="Hiragino Sans W4" panose="020B0400000000000000" pitchFamily="34" charset="-128"/>
                <a:ea typeface="Hiragino Sans W4" panose="020B0400000000000000" pitchFamily="34" charset="-128"/>
              </a:rPr>
              <a:t>　開発の振り返り</a:t>
            </a: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p:txBody>
      </p:sp>
    </p:spTree>
    <p:extLst>
      <p:ext uri="{BB962C8B-B14F-4D97-AF65-F5344CB8AC3E}">
        <p14:creationId xmlns:p14="http://schemas.microsoft.com/office/powerpoint/2010/main" val="2975374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図表 1">
            <a:extLst>
              <a:ext uri="{FF2B5EF4-FFF2-40B4-BE49-F238E27FC236}">
                <a16:creationId xmlns:a16="http://schemas.microsoft.com/office/drawing/2014/main" id="{A5784E12-4447-9A42-BAB3-6FE5C43D54B7}"/>
              </a:ext>
            </a:extLst>
          </p:cNvPr>
          <p:cNvGraphicFramePr/>
          <p:nvPr>
            <p:extLst>
              <p:ext uri="{D42A27DB-BD31-4B8C-83A1-F6EECF244321}">
                <p14:modId xmlns:p14="http://schemas.microsoft.com/office/powerpoint/2010/main" val="926294391"/>
              </p:ext>
            </p:extLst>
          </p:nvPr>
        </p:nvGraphicFramePr>
        <p:xfrm>
          <a:off x="809582" y="1059582"/>
          <a:ext cx="7524836" cy="3672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テキスト プレースホルダー 1">
            <a:extLst>
              <a:ext uri="{FF2B5EF4-FFF2-40B4-BE49-F238E27FC236}">
                <a16:creationId xmlns:a16="http://schemas.microsoft.com/office/drawing/2014/main" id="{3C4EDCB9-8A0C-464E-8E63-E40B868349DD}"/>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ja-JP" altLang="en-US">
                <a:solidFill>
                  <a:schemeClr val="tx1">
                    <a:lumMod val="75000"/>
                    <a:lumOff val="25000"/>
                  </a:schemeClr>
                </a:solidFill>
                <a:latin typeface="Hiragino Sans W4" panose="020B0400000000000000" pitchFamily="34" charset="-128"/>
                <a:ea typeface="Hiragino Sans W4" panose="020B0400000000000000" pitchFamily="34" charset="-128"/>
              </a:rPr>
              <a:t>　将来の展望・可能性</a:t>
            </a: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p:txBody>
      </p:sp>
    </p:spTree>
    <p:extLst>
      <p:ext uri="{BB962C8B-B14F-4D97-AF65-F5344CB8AC3E}">
        <p14:creationId xmlns:p14="http://schemas.microsoft.com/office/powerpoint/2010/main" val="1373365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Thank you for your </a:t>
            </a:r>
            <a:r>
              <a:rPr lang="en" altLang="ja-JP"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listening</a:t>
            </a:r>
            <a:endParaRPr lang="ko-KR" altLang="en-US"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507797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275821F-9D3C-A149-AE0B-9B826036FED3}"/>
              </a:ext>
            </a:extLst>
          </p:cNvPr>
          <p:cNvSpPr>
            <a:spLocks noGrp="1"/>
          </p:cNvSpPr>
          <p:nvPr>
            <p:ph type="body" sz="quarter" idx="10"/>
          </p:nvPr>
        </p:nvSpPr>
        <p:spPr>
          <a:xfrm>
            <a:off x="4125084" y="2283718"/>
            <a:ext cx="5018916" cy="576064"/>
          </a:xfrm>
        </p:spPr>
        <p:txBody>
          <a:bodyPr/>
          <a:lstStyle/>
          <a:p>
            <a:r>
              <a:rPr kumimoji="1" lang="ja-JP" altLang="en-US" sz="4800" b="1">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質疑応答</a:t>
            </a:r>
          </a:p>
        </p:txBody>
      </p:sp>
    </p:spTree>
    <p:extLst>
      <p:ext uri="{BB962C8B-B14F-4D97-AF65-F5344CB8AC3E}">
        <p14:creationId xmlns:p14="http://schemas.microsoft.com/office/powerpoint/2010/main" val="445979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25B20017-D4B2-7246-B619-A7C6117991A4}"/>
              </a:ext>
            </a:extLst>
          </p:cNvPr>
          <p:cNvSpPr txBox="1"/>
          <p:nvPr/>
        </p:nvSpPr>
        <p:spPr>
          <a:xfrm>
            <a:off x="4211960" y="2499742"/>
            <a:ext cx="646331" cy="369332"/>
          </a:xfrm>
          <a:prstGeom prst="rect">
            <a:avLst/>
          </a:prstGeom>
          <a:noFill/>
        </p:spPr>
        <p:txBody>
          <a:bodyPr wrap="none" rtlCol="0">
            <a:spAutoFit/>
          </a:bodyPr>
          <a:lstStyle/>
          <a:p>
            <a:r>
              <a:rPr kumimoji="1" lang="ja-JP" altLang="en-US"/>
              <a:t>ゴミ</a:t>
            </a:r>
          </a:p>
        </p:txBody>
      </p:sp>
    </p:spTree>
    <p:extLst>
      <p:ext uri="{BB962C8B-B14F-4D97-AF65-F5344CB8AC3E}">
        <p14:creationId xmlns:p14="http://schemas.microsoft.com/office/powerpoint/2010/main" val="3791159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A736935-AE23-1543-A883-ECFA2379F556}"/>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ja-JP" altLang="en-US">
                <a:solidFill>
                  <a:schemeClr val="tx1">
                    <a:lumMod val="75000"/>
                    <a:lumOff val="25000"/>
                  </a:schemeClr>
                </a:solidFill>
                <a:latin typeface="Hiragino Sans W4" panose="020B0400000000000000" pitchFamily="34" charset="-128"/>
                <a:ea typeface="Hiragino Sans W4" panose="020B0400000000000000" pitchFamily="34" charset="-128"/>
              </a:rPr>
              <a:t>　動作フロー　画像ベースに</a:t>
            </a: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p:txBody>
      </p:sp>
      <p:sp>
        <p:nvSpPr>
          <p:cNvPr id="12" name="角丸四角形吹き出し 11">
            <a:extLst>
              <a:ext uri="{FF2B5EF4-FFF2-40B4-BE49-F238E27FC236}">
                <a16:creationId xmlns:a16="http://schemas.microsoft.com/office/drawing/2014/main" id="{D947739F-FCDB-EF47-92E4-3D3C9B102D20}"/>
              </a:ext>
            </a:extLst>
          </p:cNvPr>
          <p:cNvSpPr/>
          <p:nvPr/>
        </p:nvSpPr>
        <p:spPr>
          <a:xfrm>
            <a:off x="3635896" y="6820222"/>
            <a:ext cx="1036905" cy="730534"/>
          </a:xfrm>
          <a:prstGeom prst="wedgeRoundRectCallout">
            <a:avLst>
              <a:gd name="adj1" fmla="val -43286"/>
              <a:gd name="adj2" fmla="val 64952"/>
              <a:gd name="adj3" fmla="val 16667"/>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a:solidFill>
                  <a:schemeClr val="tx1"/>
                </a:solidFill>
              </a:rPr>
              <a:t>さむい</a:t>
            </a:r>
            <a:endParaRPr kumimoji="1" lang="en-US" altLang="ja-JP" dirty="0">
              <a:solidFill>
                <a:schemeClr val="tx1"/>
              </a:solidFill>
            </a:endParaRPr>
          </a:p>
          <a:p>
            <a:pPr algn="ctr"/>
            <a:r>
              <a:rPr kumimoji="1" lang="ja-JP" altLang="en-US">
                <a:solidFill>
                  <a:schemeClr val="tx1"/>
                </a:solidFill>
              </a:rPr>
              <a:t>あつい</a:t>
            </a:r>
          </a:p>
        </p:txBody>
      </p:sp>
      <p:sp>
        <p:nvSpPr>
          <p:cNvPr id="14" name="正方形/長方形 13">
            <a:extLst>
              <a:ext uri="{FF2B5EF4-FFF2-40B4-BE49-F238E27FC236}">
                <a16:creationId xmlns:a16="http://schemas.microsoft.com/office/drawing/2014/main" id="{A6A53C72-36F7-F348-B4D0-974A8EA7B04E}"/>
              </a:ext>
            </a:extLst>
          </p:cNvPr>
          <p:cNvSpPr/>
          <p:nvPr/>
        </p:nvSpPr>
        <p:spPr>
          <a:xfrm>
            <a:off x="467544" y="1160780"/>
            <a:ext cx="1080120" cy="3456384"/>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1600">
                <a:solidFill>
                  <a:schemeClr val="tx1"/>
                </a:solidFill>
                <a:latin typeface="Hiragino Sans W4" panose="020B0400000000000000" pitchFamily="34" charset="-128"/>
                <a:ea typeface="Hiragino Sans W4" panose="020B0400000000000000" pitchFamily="34" charset="-128"/>
              </a:rPr>
              <a:t>ユーザー</a:t>
            </a:r>
          </a:p>
        </p:txBody>
      </p:sp>
      <p:sp>
        <p:nvSpPr>
          <p:cNvPr id="15" name="正方形/長方形 14">
            <a:extLst>
              <a:ext uri="{FF2B5EF4-FFF2-40B4-BE49-F238E27FC236}">
                <a16:creationId xmlns:a16="http://schemas.microsoft.com/office/drawing/2014/main" id="{EF1930E4-9DBB-BD45-9827-3F1EF0EB567B}"/>
              </a:ext>
            </a:extLst>
          </p:cNvPr>
          <p:cNvSpPr/>
          <p:nvPr/>
        </p:nvSpPr>
        <p:spPr>
          <a:xfrm>
            <a:off x="5021629" y="1160780"/>
            <a:ext cx="1080120" cy="3456384"/>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1600">
                <a:solidFill>
                  <a:schemeClr val="tx1"/>
                </a:solidFill>
                <a:latin typeface="Hiragino Sans W4" panose="020B0400000000000000" pitchFamily="34" charset="-128"/>
                <a:ea typeface="Hiragino Sans W4" panose="020B0400000000000000" pitchFamily="34" charset="-128"/>
              </a:rPr>
              <a:t>システム</a:t>
            </a:r>
          </a:p>
        </p:txBody>
      </p:sp>
      <p:sp>
        <p:nvSpPr>
          <p:cNvPr id="19" name="正方形/長方形 18">
            <a:extLst>
              <a:ext uri="{FF2B5EF4-FFF2-40B4-BE49-F238E27FC236}">
                <a16:creationId xmlns:a16="http://schemas.microsoft.com/office/drawing/2014/main" id="{56709D37-7091-2C4C-B47B-38E53AA78537}"/>
              </a:ext>
            </a:extLst>
          </p:cNvPr>
          <p:cNvSpPr/>
          <p:nvPr/>
        </p:nvSpPr>
        <p:spPr>
          <a:xfrm>
            <a:off x="7597731" y="1160780"/>
            <a:ext cx="1080120" cy="3456384"/>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1600">
                <a:solidFill>
                  <a:schemeClr val="tx1"/>
                </a:solidFill>
                <a:latin typeface="Hiragino Sans W4" panose="020B0400000000000000" pitchFamily="34" charset="-128"/>
                <a:ea typeface="Hiragino Sans W4" panose="020B0400000000000000" pitchFamily="34" charset="-128"/>
              </a:rPr>
              <a:t>エアコン</a:t>
            </a:r>
          </a:p>
        </p:txBody>
      </p:sp>
      <p:sp>
        <p:nvSpPr>
          <p:cNvPr id="20" name="右矢印 19">
            <a:extLst>
              <a:ext uri="{FF2B5EF4-FFF2-40B4-BE49-F238E27FC236}">
                <a16:creationId xmlns:a16="http://schemas.microsoft.com/office/drawing/2014/main" id="{53ADD1C9-1FAA-444F-AEAD-C1F5836F9EE4}"/>
              </a:ext>
            </a:extLst>
          </p:cNvPr>
          <p:cNvSpPr/>
          <p:nvPr/>
        </p:nvSpPr>
        <p:spPr>
          <a:xfrm>
            <a:off x="1691782" y="1491630"/>
            <a:ext cx="3096242" cy="360040"/>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21" name="テキスト ボックス 20">
            <a:extLst>
              <a:ext uri="{FF2B5EF4-FFF2-40B4-BE49-F238E27FC236}">
                <a16:creationId xmlns:a16="http://schemas.microsoft.com/office/drawing/2014/main" id="{B8F4DCA9-3D2A-E244-B4FA-212CAF1EB074}"/>
              </a:ext>
            </a:extLst>
          </p:cNvPr>
          <p:cNvSpPr txBox="1"/>
          <p:nvPr/>
        </p:nvSpPr>
        <p:spPr>
          <a:xfrm>
            <a:off x="1827497" y="1234345"/>
            <a:ext cx="2824812" cy="369332"/>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①</a:t>
            </a:r>
            <a:r>
              <a:rPr kumimoji="1" lang="ja-JP" altLang="en-US">
                <a:latin typeface="Hiragino Sans W4" panose="020B0400000000000000" pitchFamily="34" charset="-128"/>
                <a:ea typeface="Hiragino Sans W4" panose="020B0400000000000000" pitchFamily="34" charset="-128"/>
              </a:rPr>
              <a:t>キーワード入力</a:t>
            </a:r>
            <a:r>
              <a:rPr kumimoji="1" lang="en-US" altLang="ja-JP" dirty="0">
                <a:latin typeface="Hiragino Sans W4" panose="020B0400000000000000" pitchFamily="34" charset="-128"/>
                <a:ea typeface="Hiragino Sans W4" panose="020B0400000000000000" pitchFamily="34" charset="-128"/>
              </a:rPr>
              <a:t>(Slack)</a:t>
            </a:r>
            <a:endParaRPr kumimoji="1" lang="ja-JP" altLang="en-US">
              <a:latin typeface="Hiragino Sans W4" panose="020B0400000000000000" pitchFamily="34" charset="-128"/>
              <a:ea typeface="Hiragino Sans W4" panose="020B0400000000000000" pitchFamily="34" charset="-128"/>
            </a:endParaRPr>
          </a:p>
        </p:txBody>
      </p:sp>
      <p:sp>
        <p:nvSpPr>
          <p:cNvPr id="22" name="右矢印 21">
            <a:extLst>
              <a:ext uri="{FF2B5EF4-FFF2-40B4-BE49-F238E27FC236}">
                <a16:creationId xmlns:a16="http://schemas.microsoft.com/office/drawing/2014/main" id="{EA67AB65-6FB0-4A4F-AEBB-61F684450A81}"/>
              </a:ext>
            </a:extLst>
          </p:cNvPr>
          <p:cNvSpPr/>
          <p:nvPr/>
        </p:nvSpPr>
        <p:spPr>
          <a:xfrm flipH="1">
            <a:off x="1691782" y="2099663"/>
            <a:ext cx="3096242" cy="360040"/>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23" name="テキスト ボックス 22">
            <a:extLst>
              <a:ext uri="{FF2B5EF4-FFF2-40B4-BE49-F238E27FC236}">
                <a16:creationId xmlns:a16="http://schemas.microsoft.com/office/drawing/2014/main" id="{7A3FF892-D32E-7044-9A92-705FD8AE255D}"/>
              </a:ext>
            </a:extLst>
          </p:cNvPr>
          <p:cNvSpPr txBox="1"/>
          <p:nvPr/>
        </p:nvSpPr>
        <p:spPr>
          <a:xfrm>
            <a:off x="1827497" y="1851670"/>
            <a:ext cx="3055645" cy="369332"/>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②</a:t>
            </a:r>
            <a:r>
              <a:rPr kumimoji="1" lang="ja-JP" altLang="en-US">
                <a:latin typeface="Hiragino Sans W4" panose="020B0400000000000000" pitchFamily="34" charset="-128"/>
                <a:ea typeface="Hiragino Sans W4" panose="020B0400000000000000" pitchFamily="34" charset="-128"/>
              </a:rPr>
              <a:t>投票フォーム送信</a:t>
            </a:r>
            <a:r>
              <a:rPr kumimoji="1" lang="en-US" altLang="ja-JP" dirty="0">
                <a:latin typeface="Hiragino Sans W4" panose="020B0400000000000000" pitchFamily="34" charset="-128"/>
                <a:ea typeface="Hiragino Sans W4" panose="020B0400000000000000" pitchFamily="34" charset="-128"/>
              </a:rPr>
              <a:t>(Slack)</a:t>
            </a:r>
            <a:endParaRPr kumimoji="1" lang="ja-JP" altLang="en-US">
              <a:latin typeface="Hiragino Sans W4" panose="020B0400000000000000" pitchFamily="34" charset="-128"/>
              <a:ea typeface="Hiragino Sans W4" panose="020B0400000000000000" pitchFamily="34" charset="-128"/>
            </a:endParaRPr>
          </a:p>
        </p:txBody>
      </p:sp>
      <p:sp>
        <p:nvSpPr>
          <p:cNvPr id="24" name="右矢印 23">
            <a:extLst>
              <a:ext uri="{FF2B5EF4-FFF2-40B4-BE49-F238E27FC236}">
                <a16:creationId xmlns:a16="http://schemas.microsoft.com/office/drawing/2014/main" id="{3A9A2FAF-F083-1044-8ED1-ADE91A2660CF}"/>
              </a:ext>
            </a:extLst>
          </p:cNvPr>
          <p:cNvSpPr/>
          <p:nvPr/>
        </p:nvSpPr>
        <p:spPr>
          <a:xfrm>
            <a:off x="1721926" y="2708952"/>
            <a:ext cx="3096242" cy="360040"/>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25" name="テキスト ボックス 24">
            <a:extLst>
              <a:ext uri="{FF2B5EF4-FFF2-40B4-BE49-F238E27FC236}">
                <a16:creationId xmlns:a16="http://schemas.microsoft.com/office/drawing/2014/main" id="{2CE6434A-F61B-6641-ACEA-FBB8E93DEA02}"/>
              </a:ext>
            </a:extLst>
          </p:cNvPr>
          <p:cNvSpPr txBox="1"/>
          <p:nvPr/>
        </p:nvSpPr>
        <p:spPr>
          <a:xfrm>
            <a:off x="1827497" y="2455638"/>
            <a:ext cx="2787943" cy="369332"/>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③</a:t>
            </a:r>
            <a:r>
              <a:rPr kumimoji="1" lang="ja-JP" altLang="en-US">
                <a:latin typeface="Hiragino Sans W4" panose="020B0400000000000000" pitchFamily="34" charset="-128"/>
                <a:ea typeface="Hiragino Sans W4" panose="020B0400000000000000" pitchFamily="34" charset="-128"/>
              </a:rPr>
              <a:t>投票</a:t>
            </a:r>
            <a:r>
              <a:rPr kumimoji="1" lang="en-US" altLang="ja-JP" dirty="0">
                <a:latin typeface="Hiragino Sans W4" panose="020B0400000000000000" pitchFamily="34" charset="-128"/>
                <a:ea typeface="Hiragino Sans W4" panose="020B0400000000000000" pitchFamily="34" charset="-128"/>
              </a:rPr>
              <a:t>(Google</a:t>
            </a:r>
            <a:r>
              <a:rPr kumimoji="1" lang="ja-JP" altLang="en-US">
                <a:latin typeface="Hiragino Sans W4" panose="020B0400000000000000" pitchFamily="34" charset="-128"/>
                <a:ea typeface="Hiragino Sans W4" panose="020B0400000000000000" pitchFamily="34" charset="-128"/>
              </a:rPr>
              <a:t>フォーム</a:t>
            </a:r>
            <a:r>
              <a:rPr kumimoji="1" lang="en-US" altLang="ja-JP" dirty="0">
                <a:latin typeface="Hiragino Sans W4" panose="020B0400000000000000" pitchFamily="34" charset="-128"/>
                <a:ea typeface="Hiragino Sans W4" panose="020B0400000000000000" pitchFamily="34" charset="-128"/>
              </a:rPr>
              <a:t>)</a:t>
            </a:r>
            <a:endParaRPr kumimoji="1" lang="ja-JP" altLang="en-US">
              <a:latin typeface="Hiragino Sans W4" panose="020B0400000000000000" pitchFamily="34" charset="-128"/>
              <a:ea typeface="Hiragino Sans W4" panose="020B0400000000000000" pitchFamily="34" charset="-128"/>
            </a:endParaRPr>
          </a:p>
        </p:txBody>
      </p:sp>
      <p:sp>
        <p:nvSpPr>
          <p:cNvPr id="26" name="右矢印 25">
            <a:extLst>
              <a:ext uri="{FF2B5EF4-FFF2-40B4-BE49-F238E27FC236}">
                <a16:creationId xmlns:a16="http://schemas.microsoft.com/office/drawing/2014/main" id="{038DE459-04FF-DA45-A148-486DBA345685}"/>
              </a:ext>
            </a:extLst>
          </p:cNvPr>
          <p:cNvSpPr/>
          <p:nvPr/>
        </p:nvSpPr>
        <p:spPr>
          <a:xfrm flipH="1">
            <a:off x="1691782" y="4120740"/>
            <a:ext cx="3096242" cy="360040"/>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27" name="テキスト ボックス 26">
            <a:extLst>
              <a:ext uri="{FF2B5EF4-FFF2-40B4-BE49-F238E27FC236}">
                <a16:creationId xmlns:a16="http://schemas.microsoft.com/office/drawing/2014/main" id="{5B07E512-BEC6-8D4E-B2B8-9FB1251820E4}"/>
              </a:ext>
            </a:extLst>
          </p:cNvPr>
          <p:cNvSpPr txBox="1"/>
          <p:nvPr/>
        </p:nvSpPr>
        <p:spPr>
          <a:xfrm>
            <a:off x="1831797" y="3861002"/>
            <a:ext cx="2593980" cy="369332"/>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⑤</a:t>
            </a:r>
            <a:r>
              <a:rPr kumimoji="1" lang="ja-JP" altLang="en-US">
                <a:latin typeface="Hiragino Sans W4" panose="020B0400000000000000" pitchFamily="34" charset="-128"/>
                <a:ea typeface="Hiragino Sans W4" panose="020B0400000000000000" pitchFamily="34" charset="-128"/>
              </a:rPr>
              <a:t>温度変更通知</a:t>
            </a:r>
            <a:r>
              <a:rPr kumimoji="1" lang="en-US" altLang="ja-JP" dirty="0">
                <a:latin typeface="Hiragino Sans W4" panose="020B0400000000000000" pitchFamily="34" charset="-128"/>
                <a:ea typeface="Hiragino Sans W4" panose="020B0400000000000000" pitchFamily="34" charset="-128"/>
              </a:rPr>
              <a:t>(Slack)</a:t>
            </a:r>
            <a:endParaRPr kumimoji="1" lang="ja-JP" altLang="en-US">
              <a:latin typeface="Hiragino Sans W4" panose="020B0400000000000000" pitchFamily="34" charset="-128"/>
              <a:ea typeface="Hiragino Sans W4" panose="020B0400000000000000" pitchFamily="34" charset="-128"/>
            </a:endParaRPr>
          </a:p>
        </p:txBody>
      </p:sp>
      <p:sp>
        <p:nvSpPr>
          <p:cNvPr id="3" name="屈折矢印 2">
            <a:extLst>
              <a:ext uri="{FF2B5EF4-FFF2-40B4-BE49-F238E27FC236}">
                <a16:creationId xmlns:a16="http://schemas.microsoft.com/office/drawing/2014/main" id="{16D0533D-0C06-4B49-80AF-E368262B3387}"/>
              </a:ext>
            </a:extLst>
          </p:cNvPr>
          <p:cNvSpPr/>
          <p:nvPr/>
        </p:nvSpPr>
        <p:spPr>
          <a:xfrm rot="16200000" flipH="1" flipV="1">
            <a:off x="4109421" y="3208235"/>
            <a:ext cx="726380" cy="691114"/>
          </a:xfrm>
          <a:prstGeom prst="bentUp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6" name="正方形/長方形 5">
            <a:extLst>
              <a:ext uri="{FF2B5EF4-FFF2-40B4-BE49-F238E27FC236}">
                <a16:creationId xmlns:a16="http://schemas.microsoft.com/office/drawing/2014/main" id="{3F5B1CD8-A223-8445-88D3-DD4F46B6AAED}"/>
              </a:ext>
            </a:extLst>
          </p:cNvPr>
          <p:cNvSpPr/>
          <p:nvPr/>
        </p:nvSpPr>
        <p:spPr>
          <a:xfrm>
            <a:off x="4127053" y="3190603"/>
            <a:ext cx="636633" cy="14951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28" name="テキスト ボックス 27">
            <a:extLst>
              <a:ext uri="{FF2B5EF4-FFF2-40B4-BE49-F238E27FC236}">
                <a16:creationId xmlns:a16="http://schemas.microsoft.com/office/drawing/2014/main" id="{DFA24E8F-863B-E649-A82A-CC6E58EFBA3B}"/>
              </a:ext>
            </a:extLst>
          </p:cNvPr>
          <p:cNvSpPr txBox="1"/>
          <p:nvPr/>
        </p:nvSpPr>
        <p:spPr>
          <a:xfrm>
            <a:off x="3264590" y="3318241"/>
            <a:ext cx="877163" cy="369332"/>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④</a:t>
            </a:r>
            <a:r>
              <a:rPr kumimoji="1" lang="ja-JP" altLang="en-US">
                <a:latin typeface="Hiragino Sans W4" panose="020B0400000000000000" pitchFamily="34" charset="-128"/>
                <a:ea typeface="Hiragino Sans W4" panose="020B0400000000000000" pitchFamily="34" charset="-128"/>
              </a:rPr>
              <a:t>集計</a:t>
            </a:r>
          </a:p>
        </p:txBody>
      </p:sp>
      <p:sp>
        <p:nvSpPr>
          <p:cNvPr id="29" name="右矢印 28">
            <a:extLst>
              <a:ext uri="{FF2B5EF4-FFF2-40B4-BE49-F238E27FC236}">
                <a16:creationId xmlns:a16="http://schemas.microsoft.com/office/drawing/2014/main" id="{3B3B720F-5872-1843-B848-C2F15F7DE605}"/>
              </a:ext>
            </a:extLst>
          </p:cNvPr>
          <p:cNvSpPr/>
          <p:nvPr/>
        </p:nvSpPr>
        <p:spPr>
          <a:xfrm>
            <a:off x="6234278" y="4120740"/>
            <a:ext cx="1297581" cy="360040"/>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30" name="テキスト ボックス 29">
            <a:extLst>
              <a:ext uri="{FF2B5EF4-FFF2-40B4-BE49-F238E27FC236}">
                <a16:creationId xmlns:a16="http://schemas.microsoft.com/office/drawing/2014/main" id="{2A5234BC-6475-1846-BF60-4ED13306710B}"/>
              </a:ext>
            </a:extLst>
          </p:cNvPr>
          <p:cNvSpPr txBox="1"/>
          <p:nvPr/>
        </p:nvSpPr>
        <p:spPr>
          <a:xfrm>
            <a:off x="6177847" y="3584003"/>
            <a:ext cx="1338828" cy="646331"/>
          </a:xfrm>
          <a:prstGeom prst="rect">
            <a:avLst/>
          </a:prstGeom>
          <a:noFill/>
        </p:spPr>
        <p:txBody>
          <a:bodyPr wrap="none" rtlCol="0">
            <a:spAutoFit/>
          </a:bodyPr>
          <a:lstStyle/>
          <a:p>
            <a:r>
              <a:rPr kumimoji="1" lang="en-US" altLang="ja-JP" dirty="0">
                <a:latin typeface="Hiragino Sans W4" panose="020B0400000000000000" pitchFamily="34" charset="-128"/>
                <a:ea typeface="Hiragino Sans W4" panose="020B0400000000000000" pitchFamily="34" charset="-128"/>
              </a:rPr>
              <a:t>⑤</a:t>
            </a:r>
            <a:r>
              <a:rPr kumimoji="1" lang="ja-JP" altLang="en-US">
                <a:latin typeface="Hiragino Sans W4" panose="020B0400000000000000" pitchFamily="34" charset="-128"/>
                <a:ea typeface="Hiragino Sans W4" panose="020B0400000000000000" pitchFamily="34" charset="-128"/>
              </a:rPr>
              <a:t>温度変更</a:t>
            </a:r>
            <a:endParaRPr kumimoji="1" lang="en-US" altLang="ja-JP" dirty="0">
              <a:latin typeface="Hiragino Sans W4" panose="020B0400000000000000" pitchFamily="34" charset="-128"/>
              <a:ea typeface="Hiragino Sans W4" panose="020B0400000000000000" pitchFamily="34" charset="-128"/>
            </a:endParaRPr>
          </a:p>
          <a:p>
            <a:r>
              <a:rPr kumimoji="1" lang="en-US" altLang="ja-JP" dirty="0">
                <a:latin typeface="Hiragino Sans W4" panose="020B0400000000000000" pitchFamily="34" charset="-128"/>
                <a:ea typeface="Hiragino Sans W4" panose="020B0400000000000000" pitchFamily="34" charset="-128"/>
              </a:rPr>
              <a:t>(</a:t>
            </a:r>
            <a:r>
              <a:rPr kumimoji="1" lang="ja-JP" altLang="en-US">
                <a:latin typeface="Hiragino Sans W4" panose="020B0400000000000000" pitchFamily="34" charset="-128"/>
                <a:ea typeface="Hiragino Sans W4" panose="020B0400000000000000" pitchFamily="34" charset="-128"/>
              </a:rPr>
              <a:t>ラズパイ</a:t>
            </a:r>
            <a:r>
              <a:rPr kumimoji="1" lang="en-US" altLang="ja-JP" dirty="0">
                <a:latin typeface="Hiragino Sans W4" panose="020B0400000000000000" pitchFamily="34" charset="-128"/>
                <a:ea typeface="Hiragino Sans W4" panose="020B0400000000000000" pitchFamily="34" charset="-128"/>
              </a:rPr>
              <a:t>)</a:t>
            </a:r>
            <a:endParaRPr kumimoji="1" lang="ja-JP" altLang="en-US">
              <a:latin typeface="Hiragino Sans W4" panose="020B0400000000000000" pitchFamily="34" charset="-128"/>
              <a:ea typeface="Hiragino Sans W4" panose="020B0400000000000000" pitchFamily="34" charset="-128"/>
            </a:endParaRPr>
          </a:p>
        </p:txBody>
      </p:sp>
      <p:pic>
        <p:nvPicPr>
          <p:cNvPr id="5" name="図 4">
            <a:extLst>
              <a:ext uri="{FF2B5EF4-FFF2-40B4-BE49-F238E27FC236}">
                <a16:creationId xmlns:a16="http://schemas.microsoft.com/office/drawing/2014/main" id="{32AA0E51-DB5A-A04A-BC42-0E85C7EB2F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979" y="3265359"/>
            <a:ext cx="583156" cy="980763"/>
          </a:xfrm>
          <a:prstGeom prst="rect">
            <a:avLst/>
          </a:prstGeom>
        </p:spPr>
      </p:pic>
      <p:pic>
        <p:nvPicPr>
          <p:cNvPr id="4" name="図 3">
            <a:extLst>
              <a:ext uri="{FF2B5EF4-FFF2-40B4-BE49-F238E27FC236}">
                <a16:creationId xmlns:a16="http://schemas.microsoft.com/office/drawing/2014/main" id="{248394CB-712F-7545-BBB8-0A6BC7111D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975" y="1847739"/>
            <a:ext cx="863994" cy="730662"/>
          </a:xfrm>
          <a:prstGeom prst="rect">
            <a:avLst/>
          </a:prstGeom>
        </p:spPr>
      </p:pic>
      <p:sp>
        <p:nvSpPr>
          <p:cNvPr id="10" name="円形吹き出し 9">
            <a:extLst>
              <a:ext uri="{FF2B5EF4-FFF2-40B4-BE49-F238E27FC236}">
                <a16:creationId xmlns:a16="http://schemas.microsoft.com/office/drawing/2014/main" id="{D6189446-B06E-2B44-ACF2-947E69B24858}"/>
              </a:ext>
            </a:extLst>
          </p:cNvPr>
          <p:cNvSpPr/>
          <p:nvPr/>
        </p:nvSpPr>
        <p:spPr>
          <a:xfrm flipH="1">
            <a:off x="2337913" y="1331902"/>
            <a:ext cx="1869584" cy="1666586"/>
          </a:xfrm>
          <a:prstGeom prst="wedgeEllipseCallout">
            <a:avLst>
              <a:gd name="adj1" fmla="val -37542"/>
              <a:gd name="adj2" fmla="val 53085"/>
            </a:avLst>
          </a:prstGeom>
          <a:solidFill>
            <a:schemeClr val="tx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lumMod val="75000"/>
                  <a:lumOff val="25000"/>
                </a:schemeClr>
              </a:solidFill>
            </a:endParaRPr>
          </a:p>
        </p:txBody>
      </p:sp>
      <p:pic>
        <p:nvPicPr>
          <p:cNvPr id="9" name="図 8">
            <a:extLst>
              <a:ext uri="{FF2B5EF4-FFF2-40B4-BE49-F238E27FC236}">
                <a16:creationId xmlns:a16="http://schemas.microsoft.com/office/drawing/2014/main" id="{46B34FD4-0A58-8E4C-A0AA-4308F46B62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9359" y="1438819"/>
            <a:ext cx="921375" cy="1321688"/>
          </a:xfrm>
          <a:prstGeom prst="rect">
            <a:avLst/>
          </a:prstGeom>
        </p:spPr>
      </p:pic>
      <p:sp>
        <p:nvSpPr>
          <p:cNvPr id="33" name="円形吹き出し 32">
            <a:extLst>
              <a:ext uri="{FF2B5EF4-FFF2-40B4-BE49-F238E27FC236}">
                <a16:creationId xmlns:a16="http://schemas.microsoft.com/office/drawing/2014/main" id="{B60AB028-12D7-0244-A990-F0E66FDC9130}"/>
              </a:ext>
            </a:extLst>
          </p:cNvPr>
          <p:cNvSpPr/>
          <p:nvPr/>
        </p:nvSpPr>
        <p:spPr>
          <a:xfrm>
            <a:off x="3796606" y="1477730"/>
            <a:ext cx="2255518" cy="1998835"/>
          </a:xfrm>
          <a:prstGeom prst="wedgeEllipseCallout">
            <a:avLst>
              <a:gd name="adj1" fmla="val -37542"/>
              <a:gd name="adj2" fmla="val 53085"/>
            </a:avLst>
          </a:prstGeom>
          <a:solidFill>
            <a:schemeClr val="tx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lumMod val="75000"/>
                  <a:lumOff val="25000"/>
                </a:schemeClr>
              </a:solidFill>
            </a:endParaRPr>
          </a:p>
        </p:txBody>
      </p:sp>
      <p:pic>
        <p:nvPicPr>
          <p:cNvPr id="11" name="図 10">
            <a:extLst>
              <a:ext uri="{FF2B5EF4-FFF2-40B4-BE49-F238E27FC236}">
                <a16:creationId xmlns:a16="http://schemas.microsoft.com/office/drawing/2014/main" id="{E034DD6C-77BC-3E46-AF3C-B2D6E2EC7BD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71299" y="1791442"/>
            <a:ext cx="1647079" cy="1399159"/>
          </a:xfrm>
          <a:prstGeom prst="rect">
            <a:avLst/>
          </a:prstGeom>
        </p:spPr>
      </p:pic>
      <p:sp>
        <p:nvSpPr>
          <p:cNvPr id="34" name="円形吹き出し 33">
            <a:extLst>
              <a:ext uri="{FF2B5EF4-FFF2-40B4-BE49-F238E27FC236}">
                <a16:creationId xmlns:a16="http://schemas.microsoft.com/office/drawing/2014/main" id="{301BDE6E-41D1-6C4B-A464-8D94E659781C}"/>
              </a:ext>
            </a:extLst>
          </p:cNvPr>
          <p:cNvSpPr/>
          <p:nvPr/>
        </p:nvSpPr>
        <p:spPr>
          <a:xfrm>
            <a:off x="5993642" y="987574"/>
            <a:ext cx="1869584" cy="2323442"/>
          </a:xfrm>
          <a:prstGeom prst="wedgeEllipseCallout">
            <a:avLst>
              <a:gd name="adj1" fmla="val -23662"/>
              <a:gd name="adj2" fmla="val 57534"/>
            </a:avLst>
          </a:prstGeom>
          <a:solidFill>
            <a:schemeClr val="tx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lumMod val="75000"/>
                  <a:lumOff val="25000"/>
                </a:schemeClr>
              </a:solidFill>
            </a:endParaRPr>
          </a:p>
        </p:txBody>
      </p:sp>
      <p:pic>
        <p:nvPicPr>
          <p:cNvPr id="7" name="図 6">
            <a:extLst>
              <a:ext uri="{FF2B5EF4-FFF2-40B4-BE49-F238E27FC236}">
                <a16:creationId xmlns:a16="http://schemas.microsoft.com/office/drawing/2014/main" id="{48D3CA0E-2628-234A-9C9D-3FD0189BB37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a:off x="6295492" y="1174646"/>
            <a:ext cx="1228836" cy="1901160"/>
          </a:xfrm>
          <a:prstGeom prst="rect">
            <a:avLst/>
          </a:prstGeom>
        </p:spPr>
      </p:pic>
    </p:spTree>
    <p:extLst>
      <p:ext uri="{BB962C8B-B14F-4D97-AF65-F5344CB8AC3E}">
        <p14:creationId xmlns:p14="http://schemas.microsoft.com/office/powerpoint/2010/main" val="408880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xit" presetSubtype="0" fill="hold" grpId="1" nodeType="clickEffect">
                                  <p:stCondLst>
                                    <p:cond delay="0"/>
                                  </p:stCondLst>
                                  <p:childTnLst>
                                    <p:animEffect transition="out" filter="fade">
                                      <p:cBhvr>
                                        <p:cTn id="18" dur="500"/>
                                        <p:tgtEl>
                                          <p:spTgt spid="10"/>
                                        </p:tgtEl>
                                      </p:cBhvr>
                                    </p:animEffect>
                                    <p:anim calcmode="lin" valueType="num">
                                      <p:cBhvr>
                                        <p:cTn id="19" dur="500"/>
                                        <p:tgtEl>
                                          <p:spTgt spid="10"/>
                                        </p:tgtEl>
                                        <p:attrNameLst>
                                          <p:attrName>ppt_x</p:attrName>
                                        </p:attrNameLst>
                                      </p:cBhvr>
                                      <p:tavLst>
                                        <p:tav tm="0">
                                          <p:val>
                                            <p:strVal val="ppt_x"/>
                                          </p:val>
                                        </p:tav>
                                        <p:tav tm="100000">
                                          <p:val>
                                            <p:strVal val="ppt_x"/>
                                          </p:val>
                                        </p:tav>
                                      </p:tavLst>
                                    </p:anim>
                                    <p:anim calcmode="lin" valueType="num">
                                      <p:cBhvr>
                                        <p:cTn id="20" dur="500"/>
                                        <p:tgtEl>
                                          <p:spTgt spid="10"/>
                                        </p:tgtEl>
                                        <p:attrNameLst>
                                          <p:attrName>ppt_y</p:attrName>
                                        </p:attrNameLst>
                                      </p:cBhvr>
                                      <p:tavLst>
                                        <p:tav tm="0">
                                          <p:val>
                                            <p:strVal val="ppt_y"/>
                                          </p:val>
                                        </p:tav>
                                        <p:tav tm="100000">
                                          <p:val>
                                            <p:strVal val="ppt_y+.1"/>
                                          </p:val>
                                        </p:tav>
                                      </p:tavLst>
                                    </p:anim>
                                    <p:set>
                                      <p:cBhvr>
                                        <p:cTn id="21" dur="1" fill="hold">
                                          <p:stCondLst>
                                            <p:cond delay="499"/>
                                          </p:stCondLst>
                                        </p:cTn>
                                        <p:tgtEl>
                                          <p:spTgt spid="10"/>
                                        </p:tgtEl>
                                        <p:attrNameLst>
                                          <p:attrName>style.visibility</p:attrName>
                                        </p:attrNameLst>
                                      </p:cBhvr>
                                      <p:to>
                                        <p:strVal val="hidden"/>
                                      </p:to>
                                    </p:set>
                                  </p:childTnLst>
                                </p:cTn>
                              </p:par>
                              <p:par>
                                <p:cTn id="22" presetID="42" presetClass="exit" presetSubtype="0" fill="hold" nodeType="withEffect">
                                  <p:stCondLst>
                                    <p:cond delay="0"/>
                                  </p:stCondLst>
                                  <p:childTnLst>
                                    <p:animEffect transition="out" filter="fade">
                                      <p:cBhvr>
                                        <p:cTn id="23" dur="500"/>
                                        <p:tgtEl>
                                          <p:spTgt spid="9"/>
                                        </p:tgtEl>
                                      </p:cBhvr>
                                    </p:animEffect>
                                    <p:anim calcmode="lin" valueType="num">
                                      <p:cBhvr>
                                        <p:cTn id="24" dur="500"/>
                                        <p:tgtEl>
                                          <p:spTgt spid="9"/>
                                        </p:tgtEl>
                                        <p:attrNameLst>
                                          <p:attrName>ppt_x</p:attrName>
                                        </p:attrNameLst>
                                      </p:cBhvr>
                                      <p:tavLst>
                                        <p:tav tm="0">
                                          <p:val>
                                            <p:strVal val="ppt_x"/>
                                          </p:val>
                                        </p:tav>
                                        <p:tav tm="100000">
                                          <p:val>
                                            <p:strVal val="ppt_x"/>
                                          </p:val>
                                        </p:tav>
                                      </p:tavLst>
                                    </p:anim>
                                    <p:anim calcmode="lin" valueType="num">
                                      <p:cBhvr>
                                        <p:cTn id="25" dur="500"/>
                                        <p:tgtEl>
                                          <p:spTgt spid="9"/>
                                        </p:tgtEl>
                                        <p:attrNameLst>
                                          <p:attrName>ppt_y</p:attrName>
                                        </p:attrNameLst>
                                      </p:cBhvr>
                                      <p:tavLst>
                                        <p:tav tm="0">
                                          <p:val>
                                            <p:strVal val="ppt_y"/>
                                          </p:val>
                                        </p:tav>
                                        <p:tav tm="100000">
                                          <p:val>
                                            <p:strVal val="ppt_y+.1"/>
                                          </p:val>
                                        </p:tav>
                                      </p:tavLst>
                                    </p:anim>
                                    <p:set>
                                      <p:cBhvr>
                                        <p:cTn id="26" dur="1" fill="hold">
                                          <p:stCondLst>
                                            <p:cond delay="499"/>
                                          </p:stCondLst>
                                        </p:cTn>
                                        <p:tgtEl>
                                          <p:spTgt spid="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anim calcmode="lin" valueType="num">
                                      <p:cBhvr>
                                        <p:cTn id="32" dur="500" fill="hold"/>
                                        <p:tgtEl>
                                          <p:spTgt spid="33"/>
                                        </p:tgtEl>
                                        <p:attrNameLst>
                                          <p:attrName>ppt_x</p:attrName>
                                        </p:attrNameLst>
                                      </p:cBhvr>
                                      <p:tavLst>
                                        <p:tav tm="0">
                                          <p:val>
                                            <p:strVal val="#ppt_x"/>
                                          </p:val>
                                        </p:tav>
                                        <p:tav tm="100000">
                                          <p:val>
                                            <p:strVal val="#ppt_x"/>
                                          </p:val>
                                        </p:tav>
                                      </p:tavLst>
                                    </p:anim>
                                    <p:anim calcmode="lin" valueType="num">
                                      <p:cBhvr>
                                        <p:cTn id="33" dur="500" fill="hold"/>
                                        <p:tgtEl>
                                          <p:spTgt spid="33"/>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anim calcmode="lin" valueType="num">
                                      <p:cBhvr>
                                        <p:cTn id="37" dur="500" fill="hold"/>
                                        <p:tgtEl>
                                          <p:spTgt spid="11"/>
                                        </p:tgtEl>
                                        <p:attrNameLst>
                                          <p:attrName>ppt_x</p:attrName>
                                        </p:attrNameLst>
                                      </p:cBhvr>
                                      <p:tavLst>
                                        <p:tav tm="0">
                                          <p:val>
                                            <p:strVal val="#ppt_x"/>
                                          </p:val>
                                        </p:tav>
                                        <p:tav tm="100000">
                                          <p:val>
                                            <p:strVal val="#ppt_x"/>
                                          </p:val>
                                        </p:tav>
                                      </p:tavLst>
                                    </p:anim>
                                    <p:anim calcmode="lin" valueType="num">
                                      <p:cBhvr>
                                        <p:cTn id="38"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xit" presetSubtype="0" fill="hold" grpId="1" nodeType="clickEffect">
                                  <p:stCondLst>
                                    <p:cond delay="0"/>
                                  </p:stCondLst>
                                  <p:childTnLst>
                                    <p:animEffect transition="out" filter="fade">
                                      <p:cBhvr>
                                        <p:cTn id="42" dur="500"/>
                                        <p:tgtEl>
                                          <p:spTgt spid="33"/>
                                        </p:tgtEl>
                                      </p:cBhvr>
                                    </p:animEffect>
                                    <p:anim calcmode="lin" valueType="num">
                                      <p:cBhvr>
                                        <p:cTn id="43" dur="500"/>
                                        <p:tgtEl>
                                          <p:spTgt spid="33"/>
                                        </p:tgtEl>
                                        <p:attrNameLst>
                                          <p:attrName>ppt_x</p:attrName>
                                        </p:attrNameLst>
                                      </p:cBhvr>
                                      <p:tavLst>
                                        <p:tav tm="0">
                                          <p:val>
                                            <p:strVal val="ppt_x"/>
                                          </p:val>
                                        </p:tav>
                                        <p:tav tm="100000">
                                          <p:val>
                                            <p:strVal val="ppt_x"/>
                                          </p:val>
                                        </p:tav>
                                      </p:tavLst>
                                    </p:anim>
                                    <p:anim calcmode="lin" valueType="num">
                                      <p:cBhvr>
                                        <p:cTn id="44" dur="500"/>
                                        <p:tgtEl>
                                          <p:spTgt spid="33"/>
                                        </p:tgtEl>
                                        <p:attrNameLst>
                                          <p:attrName>ppt_y</p:attrName>
                                        </p:attrNameLst>
                                      </p:cBhvr>
                                      <p:tavLst>
                                        <p:tav tm="0">
                                          <p:val>
                                            <p:strVal val="ppt_y"/>
                                          </p:val>
                                        </p:tav>
                                        <p:tav tm="100000">
                                          <p:val>
                                            <p:strVal val="ppt_y+.1"/>
                                          </p:val>
                                        </p:tav>
                                      </p:tavLst>
                                    </p:anim>
                                    <p:set>
                                      <p:cBhvr>
                                        <p:cTn id="45" dur="1" fill="hold">
                                          <p:stCondLst>
                                            <p:cond delay="499"/>
                                          </p:stCondLst>
                                        </p:cTn>
                                        <p:tgtEl>
                                          <p:spTgt spid="33"/>
                                        </p:tgtEl>
                                        <p:attrNameLst>
                                          <p:attrName>style.visibility</p:attrName>
                                        </p:attrNameLst>
                                      </p:cBhvr>
                                      <p:to>
                                        <p:strVal val="hidden"/>
                                      </p:to>
                                    </p:set>
                                  </p:childTnLst>
                                </p:cTn>
                              </p:par>
                              <p:par>
                                <p:cTn id="46" presetID="42" presetClass="exit" presetSubtype="0" fill="hold" nodeType="withEffect">
                                  <p:stCondLst>
                                    <p:cond delay="0"/>
                                  </p:stCondLst>
                                  <p:childTnLst>
                                    <p:animEffect transition="out" filter="fade">
                                      <p:cBhvr>
                                        <p:cTn id="47" dur="500"/>
                                        <p:tgtEl>
                                          <p:spTgt spid="11"/>
                                        </p:tgtEl>
                                      </p:cBhvr>
                                    </p:animEffect>
                                    <p:anim calcmode="lin" valueType="num">
                                      <p:cBhvr>
                                        <p:cTn id="48" dur="500"/>
                                        <p:tgtEl>
                                          <p:spTgt spid="11"/>
                                        </p:tgtEl>
                                        <p:attrNameLst>
                                          <p:attrName>ppt_x</p:attrName>
                                        </p:attrNameLst>
                                      </p:cBhvr>
                                      <p:tavLst>
                                        <p:tav tm="0">
                                          <p:val>
                                            <p:strVal val="ppt_x"/>
                                          </p:val>
                                        </p:tav>
                                        <p:tav tm="100000">
                                          <p:val>
                                            <p:strVal val="ppt_x"/>
                                          </p:val>
                                        </p:tav>
                                      </p:tavLst>
                                    </p:anim>
                                    <p:anim calcmode="lin" valueType="num">
                                      <p:cBhvr>
                                        <p:cTn id="49" dur="500"/>
                                        <p:tgtEl>
                                          <p:spTgt spid="11"/>
                                        </p:tgtEl>
                                        <p:attrNameLst>
                                          <p:attrName>ppt_y</p:attrName>
                                        </p:attrNameLst>
                                      </p:cBhvr>
                                      <p:tavLst>
                                        <p:tav tm="0">
                                          <p:val>
                                            <p:strVal val="ppt_y"/>
                                          </p:val>
                                        </p:tav>
                                        <p:tav tm="100000">
                                          <p:val>
                                            <p:strVal val="ppt_y+.1"/>
                                          </p:val>
                                        </p:tav>
                                      </p:tavLst>
                                    </p:anim>
                                    <p:set>
                                      <p:cBhvr>
                                        <p:cTn id="50" dur="1" fill="hold">
                                          <p:stCondLst>
                                            <p:cond delay="499"/>
                                          </p:stCondLst>
                                        </p:cTn>
                                        <p:tgtEl>
                                          <p:spTgt spid="11"/>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anim calcmode="lin" valueType="num">
                                      <p:cBhvr>
                                        <p:cTn id="56" dur="500" fill="hold"/>
                                        <p:tgtEl>
                                          <p:spTgt spid="34"/>
                                        </p:tgtEl>
                                        <p:attrNameLst>
                                          <p:attrName>ppt_x</p:attrName>
                                        </p:attrNameLst>
                                      </p:cBhvr>
                                      <p:tavLst>
                                        <p:tav tm="0">
                                          <p:val>
                                            <p:strVal val="#ppt_x"/>
                                          </p:val>
                                        </p:tav>
                                        <p:tav tm="100000">
                                          <p:val>
                                            <p:strVal val="#ppt_x"/>
                                          </p:val>
                                        </p:tav>
                                      </p:tavLst>
                                    </p:anim>
                                    <p:anim calcmode="lin" valueType="num">
                                      <p:cBhvr>
                                        <p:cTn id="57" dur="500" fill="hold"/>
                                        <p:tgtEl>
                                          <p:spTgt spid="34"/>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anim calcmode="lin" valueType="num">
                                      <p:cBhvr>
                                        <p:cTn id="61" dur="500" fill="hold"/>
                                        <p:tgtEl>
                                          <p:spTgt spid="7"/>
                                        </p:tgtEl>
                                        <p:attrNameLst>
                                          <p:attrName>ppt_x</p:attrName>
                                        </p:attrNameLst>
                                      </p:cBhvr>
                                      <p:tavLst>
                                        <p:tav tm="0">
                                          <p:val>
                                            <p:strVal val="#ppt_x"/>
                                          </p:val>
                                        </p:tav>
                                        <p:tav tm="100000">
                                          <p:val>
                                            <p:strVal val="#ppt_x"/>
                                          </p:val>
                                        </p:tav>
                                      </p:tavLst>
                                    </p:anim>
                                    <p:anim calcmode="lin" valueType="num">
                                      <p:cBhvr>
                                        <p:cTn id="62"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xit" presetSubtype="0" fill="hold" grpId="1" nodeType="clickEffect">
                                  <p:stCondLst>
                                    <p:cond delay="0"/>
                                  </p:stCondLst>
                                  <p:childTnLst>
                                    <p:animEffect transition="out" filter="fade">
                                      <p:cBhvr>
                                        <p:cTn id="66" dur="500"/>
                                        <p:tgtEl>
                                          <p:spTgt spid="34"/>
                                        </p:tgtEl>
                                      </p:cBhvr>
                                    </p:animEffect>
                                    <p:anim calcmode="lin" valueType="num">
                                      <p:cBhvr>
                                        <p:cTn id="67" dur="500"/>
                                        <p:tgtEl>
                                          <p:spTgt spid="34"/>
                                        </p:tgtEl>
                                        <p:attrNameLst>
                                          <p:attrName>ppt_x</p:attrName>
                                        </p:attrNameLst>
                                      </p:cBhvr>
                                      <p:tavLst>
                                        <p:tav tm="0">
                                          <p:val>
                                            <p:strVal val="ppt_x"/>
                                          </p:val>
                                        </p:tav>
                                        <p:tav tm="100000">
                                          <p:val>
                                            <p:strVal val="ppt_x"/>
                                          </p:val>
                                        </p:tav>
                                      </p:tavLst>
                                    </p:anim>
                                    <p:anim calcmode="lin" valueType="num">
                                      <p:cBhvr>
                                        <p:cTn id="68" dur="500"/>
                                        <p:tgtEl>
                                          <p:spTgt spid="34"/>
                                        </p:tgtEl>
                                        <p:attrNameLst>
                                          <p:attrName>ppt_y</p:attrName>
                                        </p:attrNameLst>
                                      </p:cBhvr>
                                      <p:tavLst>
                                        <p:tav tm="0">
                                          <p:val>
                                            <p:strVal val="ppt_y"/>
                                          </p:val>
                                        </p:tav>
                                        <p:tav tm="100000">
                                          <p:val>
                                            <p:strVal val="ppt_y+.1"/>
                                          </p:val>
                                        </p:tav>
                                      </p:tavLst>
                                    </p:anim>
                                    <p:set>
                                      <p:cBhvr>
                                        <p:cTn id="69" dur="1" fill="hold">
                                          <p:stCondLst>
                                            <p:cond delay="499"/>
                                          </p:stCondLst>
                                        </p:cTn>
                                        <p:tgtEl>
                                          <p:spTgt spid="34"/>
                                        </p:tgtEl>
                                        <p:attrNameLst>
                                          <p:attrName>style.visibility</p:attrName>
                                        </p:attrNameLst>
                                      </p:cBhvr>
                                      <p:to>
                                        <p:strVal val="hidden"/>
                                      </p:to>
                                    </p:set>
                                  </p:childTnLst>
                                </p:cTn>
                              </p:par>
                              <p:par>
                                <p:cTn id="70" presetID="42" presetClass="exit" presetSubtype="0" fill="hold" nodeType="withEffect">
                                  <p:stCondLst>
                                    <p:cond delay="0"/>
                                  </p:stCondLst>
                                  <p:childTnLst>
                                    <p:animEffect transition="out" filter="fade">
                                      <p:cBhvr>
                                        <p:cTn id="71" dur="1000"/>
                                        <p:tgtEl>
                                          <p:spTgt spid="7"/>
                                        </p:tgtEl>
                                      </p:cBhvr>
                                    </p:animEffect>
                                    <p:anim calcmode="lin" valueType="num">
                                      <p:cBhvr>
                                        <p:cTn id="72" dur="1000"/>
                                        <p:tgtEl>
                                          <p:spTgt spid="7"/>
                                        </p:tgtEl>
                                        <p:attrNameLst>
                                          <p:attrName>ppt_x</p:attrName>
                                        </p:attrNameLst>
                                      </p:cBhvr>
                                      <p:tavLst>
                                        <p:tav tm="0">
                                          <p:val>
                                            <p:strVal val="ppt_x"/>
                                          </p:val>
                                        </p:tav>
                                        <p:tav tm="100000">
                                          <p:val>
                                            <p:strVal val="ppt_x"/>
                                          </p:val>
                                        </p:tav>
                                      </p:tavLst>
                                    </p:anim>
                                    <p:anim calcmode="lin" valueType="num">
                                      <p:cBhvr>
                                        <p:cTn id="73" dur="1000"/>
                                        <p:tgtEl>
                                          <p:spTgt spid="7"/>
                                        </p:tgtEl>
                                        <p:attrNameLst>
                                          <p:attrName>ppt_y</p:attrName>
                                        </p:attrNameLst>
                                      </p:cBhvr>
                                      <p:tavLst>
                                        <p:tav tm="0">
                                          <p:val>
                                            <p:strVal val="ppt_y"/>
                                          </p:val>
                                        </p:tav>
                                        <p:tav tm="100000">
                                          <p:val>
                                            <p:strVal val="ppt_y+.1"/>
                                          </p:val>
                                        </p:tav>
                                      </p:tavLst>
                                    </p:anim>
                                    <p:set>
                                      <p:cBhvr>
                                        <p:cTn id="74"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33" grpId="0" animBg="1"/>
      <p:bldP spid="33" grpId="1" animBg="1"/>
      <p:bldP spid="34" grpId="0" animBg="1"/>
      <p:bldP spid="34"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プレースホルダー 5">
            <a:extLst>
              <a:ext uri="{FF2B5EF4-FFF2-40B4-BE49-F238E27FC236}">
                <a16:creationId xmlns:a16="http://schemas.microsoft.com/office/drawing/2014/main" id="{160C9BD0-5D03-8B48-BC15-1CD57E951D17}"/>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3041" b="3041"/>
          <a:stretch>
            <a:fillRect/>
          </a:stretch>
        </p:blipFill>
        <p:spPr/>
      </p:pic>
      <p:sp>
        <p:nvSpPr>
          <p:cNvPr id="9" name="角丸四角形吹き出し 8">
            <a:extLst>
              <a:ext uri="{FF2B5EF4-FFF2-40B4-BE49-F238E27FC236}">
                <a16:creationId xmlns:a16="http://schemas.microsoft.com/office/drawing/2014/main" id="{1386AEFA-E4E4-0C48-B709-16F5BE45D2C3}"/>
              </a:ext>
            </a:extLst>
          </p:cNvPr>
          <p:cNvSpPr/>
          <p:nvPr/>
        </p:nvSpPr>
        <p:spPr>
          <a:xfrm>
            <a:off x="4644008" y="1404992"/>
            <a:ext cx="4104456" cy="2534910"/>
          </a:xfrm>
          <a:prstGeom prst="wedgeRoundRectCallout">
            <a:avLst>
              <a:gd name="adj1" fmla="val -57166"/>
              <a:gd name="adj2" fmla="val 5812"/>
              <a:gd name="adj3" fmla="val 1666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latin typeface="Hiragino Sans W4" panose="020B0400000000000000" pitchFamily="34" charset="-128"/>
              <a:ea typeface="Hiragino Sans W4" panose="020B0400000000000000" pitchFamily="34" charset="-128"/>
            </a:endParaRPr>
          </a:p>
        </p:txBody>
      </p:sp>
      <p:sp>
        <p:nvSpPr>
          <p:cNvPr id="8" name="テキスト ボックス 7">
            <a:extLst>
              <a:ext uri="{FF2B5EF4-FFF2-40B4-BE49-F238E27FC236}">
                <a16:creationId xmlns:a16="http://schemas.microsoft.com/office/drawing/2014/main" id="{53C873AA-308E-7048-B425-72D4FBFB3A57}"/>
              </a:ext>
            </a:extLst>
          </p:cNvPr>
          <p:cNvSpPr txBox="1"/>
          <p:nvPr/>
        </p:nvSpPr>
        <p:spPr>
          <a:xfrm>
            <a:off x="4808539" y="1764506"/>
            <a:ext cx="3775393" cy="1815882"/>
          </a:xfrm>
          <a:prstGeom prst="rect">
            <a:avLst/>
          </a:prstGeom>
          <a:noFill/>
        </p:spPr>
        <p:txBody>
          <a:bodyPr wrap="none" rtlCol="0">
            <a:spAutoFit/>
          </a:bodyPr>
          <a:lstStyle/>
          <a:p>
            <a:r>
              <a:rPr kumimoji="1" lang="ja-JP" altLang="en-US" sz="2400" b="1">
                <a:solidFill>
                  <a:schemeClr val="bg1"/>
                </a:solidFill>
                <a:latin typeface="Hiragino Sans W4" panose="020B0400000000000000" pitchFamily="34" charset="-128"/>
                <a:ea typeface="Hiragino Sans W4" panose="020B0400000000000000" pitchFamily="34" charset="-128"/>
              </a:rPr>
              <a:t>　みんなの投票で</a:t>
            </a:r>
            <a:endParaRPr kumimoji="1" lang="en-US" altLang="ja-JP" sz="2400" b="1" dirty="0">
              <a:solidFill>
                <a:schemeClr val="bg1"/>
              </a:solidFill>
              <a:latin typeface="Hiragino Sans W4" panose="020B0400000000000000" pitchFamily="34" charset="-128"/>
              <a:ea typeface="Hiragino Sans W4" panose="020B0400000000000000" pitchFamily="34" charset="-128"/>
            </a:endParaRPr>
          </a:p>
          <a:p>
            <a:r>
              <a:rPr kumimoji="1" lang="ja-JP" altLang="en-US" sz="2400" b="1">
                <a:solidFill>
                  <a:schemeClr val="bg1"/>
                </a:solidFill>
                <a:latin typeface="Hiragino Sans W4" panose="020B0400000000000000" pitchFamily="34" charset="-128"/>
                <a:ea typeface="Hiragino Sans W4" panose="020B0400000000000000" pitchFamily="34" charset="-128"/>
              </a:rPr>
              <a:t>　　　　温度変更を行う</a:t>
            </a:r>
            <a:endParaRPr kumimoji="1" lang="en-US" altLang="ja-JP" sz="2400" b="1" dirty="0">
              <a:solidFill>
                <a:schemeClr val="bg1"/>
              </a:solidFill>
              <a:latin typeface="Hiragino Sans W4" panose="020B0400000000000000" pitchFamily="34" charset="-128"/>
              <a:ea typeface="Hiragino Sans W4" panose="020B0400000000000000" pitchFamily="34" charset="-128"/>
            </a:endParaRPr>
          </a:p>
          <a:p>
            <a:endParaRPr kumimoji="1" lang="en-US" altLang="ja-JP" sz="2400" dirty="0">
              <a:solidFill>
                <a:schemeClr val="bg1"/>
              </a:solidFill>
              <a:latin typeface="Hiragino Sans W4" panose="020B0400000000000000" pitchFamily="34" charset="-128"/>
              <a:ea typeface="Hiragino Sans W4" panose="020B0400000000000000" pitchFamily="34" charset="-128"/>
            </a:endParaRPr>
          </a:p>
          <a:p>
            <a:r>
              <a:rPr kumimoji="1" lang="ja-JP" altLang="en-US" sz="2000">
                <a:solidFill>
                  <a:schemeClr val="bg1"/>
                </a:solidFill>
                <a:latin typeface="Hiragino Sans W4" panose="020B0400000000000000" pitchFamily="34" charset="-128"/>
                <a:ea typeface="Hiragino Sans W4" panose="020B0400000000000000" pitchFamily="34" charset="-128"/>
              </a:rPr>
              <a:t>　手持ちのデバイスで使える！</a:t>
            </a:r>
            <a:endParaRPr kumimoji="1" lang="en-US" altLang="ja-JP" sz="2000" dirty="0">
              <a:solidFill>
                <a:schemeClr val="bg1"/>
              </a:solidFill>
              <a:latin typeface="Hiragino Sans W4" panose="020B0400000000000000" pitchFamily="34" charset="-128"/>
              <a:ea typeface="Hiragino Sans W4" panose="020B0400000000000000" pitchFamily="34" charset="-128"/>
            </a:endParaRPr>
          </a:p>
          <a:p>
            <a:r>
              <a:rPr kumimoji="1" lang="ja-JP" altLang="en-US" sz="2000">
                <a:solidFill>
                  <a:schemeClr val="bg1"/>
                </a:solidFill>
                <a:latin typeface="Hiragino Sans W4" panose="020B0400000000000000" pitchFamily="34" charset="-128"/>
                <a:ea typeface="Hiragino Sans W4" panose="020B0400000000000000" pitchFamily="34" charset="-128"/>
              </a:rPr>
              <a:t>　匿名で投票できる！</a:t>
            </a:r>
          </a:p>
        </p:txBody>
      </p:sp>
      <p:sp>
        <p:nvSpPr>
          <p:cNvPr id="10" name="テキスト プレースホルダー 1">
            <a:extLst>
              <a:ext uri="{FF2B5EF4-FFF2-40B4-BE49-F238E27FC236}">
                <a16:creationId xmlns:a16="http://schemas.microsoft.com/office/drawing/2014/main" id="{68C53919-C810-B24B-BA10-B6113374A478}"/>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kumimoji="1" lang="ja-JP" altLang="en-US" sz="3600">
                <a:solidFill>
                  <a:schemeClr val="tx1">
                    <a:lumMod val="75000"/>
                    <a:lumOff val="25000"/>
                  </a:schemeClr>
                </a:solidFill>
                <a:latin typeface="Hiragino Sans W4" panose="020B0400000000000000" pitchFamily="34" charset="-128"/>
                <a:ea typeface="Hiragino Sans W4" panose="020B0400000000000000" pitchFamily="34" charset="-128"/>
              </a:rPr>
              <a:t>民主的エアコン管理システム</a:t>
            </a:r>
          </a:p>
        </p:txBody>
      </p:sp>
    </p:spTree>
    <p:extLst>
      <p:ext uri="{BB962C8B-B14F-4D97-AF65-F5344CB8AC3E}">
        <p14:creationId xmlns:p14="http://schemas.microsoft.com/office/powerpoint/2010/main" val="1582977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エアー来るやんH.mp4">
            <a:hlinkClick r:id="" action="ppaction://media"/>
            <a:extLst>
              <a:ext uri="{FF2B5EF4-FFF2-40B4-BE49-F238E27FC236}">
                <a16:creationId xmlns:a16="http://schemas.microsoft.com/office/drawing/2014/main" id="{76AF09B4-C526-7545-BA5A-2FF96B431BE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20784" y="1271509"/>
            <a:ext cx="3867440" cy="2175435"/>
          </a:xfrm>
          <a:prstGeom prst="rect">
            <a:avLst/>
          </a:prstGeom>
        </p:spPr>
      </p:pic>
      <p:sp>
        <p:nvSpPr>
          <p:cNvPr id="3" name="角丸四角形 2">
            <a:extLst>
              <a:ext uri="{FF2B5EF4-FFF2-40B4-BE49-F238E27FC236}">
                <a16:creationId xmlns:a16="http://schemas.microsoft.com/office/drawing/2014/main" id="{1C297257-4C89-6548-A304-E9400AAAD789}"/>
              </a:ext>
            </a:extLst>
          </p:cNvPr>
          <p:cNvSpPr/>
          <p:nvPr/>
        </p:nvSpPr>
        <p:spPr>
          <a:xfrm rot="1690100">
            <a:off x="3623850" y="4153272"/>
            <a:ext cx="381590" cy="34977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4" name="角丸四角形 3">
            <a:extLst>
              <a:ext uri="{FF2B5EF4-FFF2-40B4-BE49-F238E27FC236}">
                <a16:creationId xmlns:a16="http://schemas.microsoft.com/office/drawing/2014/main" id="{2C646665-EB0D-6843-8866-69664419A25D}"/>
              </a:ext>
            </a:extLst>
          </p:cNvPr>
          <p:cNvSpPr/>
          <p:nvPr/>
        </p:nvSpPr>
        <p:spPr>
          <a:xfrm>
            <a:off x="3851920" y="4363401"/>
            <a:ext cx="2736304" cy="20031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5" name="Rectangle 18">
            <a:extLst>
              <a:ext uri="{FF2B5EF4-FFF2-40B4-BE49-F238E27FC236}">
                <a16:creationId xmlns:a16="http://schemas.microsoft.com/office/drawing/2014/main" id="{F2DF5B64-B668-304B-9502-B308E4A4D57C}"/>
              </a:ext>
            </a:extLst>
          </p:cNvPr>
          <p:cNvSpPr>
            <a:spLocks noChangeAspect="1"/>
          </p:cNvSpPr>
          <p:nvPr/>
        </p:nvSpPr>
        <p:spPr>
          <a:xfrm>
            <a:off x="2657342" y="1170174"/>
            <a:ext cx="4046844" cy="321530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sp>
        <p:nvSpPr>
          <p:cNvPr id="6" name="円/楕円 5">
            <a:extLst>
              <a:ext uri="{FF2B5EF4-FFF2-40B4-BE49-F238E27FC236}">
                <a16:creationId xmlns:a16="http://schemas.microsoft.com/office/drawing/2014/main" id="{30FB9B35-D948-6C49-B222-305435C5DC97}"/>
              </a:ext>
            </a:extLst>
          </p:cNvPr>
          <p:cNvSpPr/>
          <p:nvPr/>
        </p:nvSpPr>
        <p:spPr>
          <a:xfrm>
            <a:off x="6348306" y="4451322"/>
            <a:ext cx="871109" cy="18692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pic>
        <p:nvPicPr>
          <p:cNvPr id="7" name="図 6">
            <a:extLst>
              <a:ext uri="{FF2B5EF4-FFF2-40B4-BE49-F238E27FC236}">
                <a16:creationId xmlns:a16="http://schemas.microsoft.com/office/drawing/2014/main" id="{745CA4D3-EC79-2248-B39C-0F6EC60498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14157" y="3332883"/>
            <a:ext cx="864096" cy="1239522"/>
          </a:xfrm>
          <a:prstGeom prst="rect">
            <a:avLst/>
          </a:prstGeom>
        </p:spPr>
      </p:pic>
      <p:sp>
        <p:nvSpPr>
          <p:cNvPr id="8" name="テキスト プレースホルダー 1">
            <a:extLst>
              <a:ext uri="{FF2B5EF4-FFF2-40B4-BE49-F238E27FC236}">
                <a16:creationId xmlns:a16="http://schemas.microsoft.com/office/drawing/2014/main" id="{E37B7954-F658-F644-A154-0D80048E05A0}"/>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ja-JP" altLang="en-US">
                <a:solidFill>
                  <a:schemeClr val="tx1">
                    <a:lumMod val="75000"/>
                    <a:lumOff val="25000"/>
                  </a:schemeClr>
                </a:solidFill>
                <a:latin typeface="Hiragino Sans W4" panose="020B0400000000000000" pitchFamily="34" charset="-128"/>
                <a:ea typeface="Hiragino Sans W4" panose="020B0400000000000000" pitchFamily="34" charset="-128"/>
              </a:rPr>
              <a:t>　実機デモ</a:t>
            </a: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a:p>
            <a:pPr marL="0" indent="0">
              <a:buNone/>
            </a:pPr>
            <a:endParaRPr kumimoji="1" lang="en-US" altLang="ja-JP" dirty="0">
              <a:solidFill>
                <a:schemeClr val="tx1">
                  <a:lumMod val="75000"/>
                  <a:lumOff val="25000"/>
                </a:schemeClr>
              </a:solidFill>
              <a:latin typeface="Hiragino Sans W4" panose="020B0400000000000000" pitchFamily="34" charset="-128"/>
              <a:ea typeface="Hiragino Sans W4" panose="020B0400000000000000" pitchFamily="34" charset="-128"/>
            </a:endParaRPr>
          </a:p>
        </p:txBody>
      </p:sp>
      <p:sp>
        <p:nvSpPr>
          <p:cNvPr id="10" name="テキスト ボックス 9">
            <a:extLst>
              <a:ext uri="{FF2B5EF4-FFF2-40B4-BE49-F238E27FC236}">
                <a16:creationId xmlns:a16="http://schemas.microsoft.com/office/drawing/2014/main" id="{0895B0E5-B89D-D84C-A476-CF51794ED8E3}"/>
              </a:ext>
            </a:extLst>
          </p:cNvPr>
          <p:cNvSpPr txBox="1"/>
          <p:nvPr/>
        </p:nvSpPr>
        <p:spPr>
          <a:xfrm>
            <a:off x="-5247249" y="-2110154"/>
            <a:ext cx="184731" cy="369332"/>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2183292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46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C8D7553-89C6-2047-BA06-5181C7DEFC12}"/>
              </a:ext>
            </a:extLst>
          </p:cNvPr>
          <p:cNvSpPr txBox="1"/>
          <p:nvPr/>
        </p:nvSpPr>
        <p:spPr>
          <a:xfrm>
            <a:off x="3203848" y="2499742"/>
            <a:ext cx="2262158" cy="369332"/>
          </a:xfrm>
          <a:prstGeom prst="rect">
            <a:avLst/>
          </a:prstGeom>
          <a:noFill/>
        </p:spPr>
        <p:txBody>
          <a:bodyPr wrap="none" rtlCol="0">
            <a:spAutoFit/>
          </a:bodyPr>
          <a:lstStyle/>
          <a:p>
            <a:r>
              <a:rPr kumimoji="1" lang="ja-JP" altLang="en-US"/>
              <a:t>メンバー画像作成中</a:t>
            </a:r>
            <a:endParaRPr kumimoji="1" lang="en-US" altLang="ja-JP" dirty="0"/>
          </a:p>
        </p:txBody>
      </p:sp>
    </p:spTree>
    <p:extLst>
      <p:ext uri="{BB962C8B-B14F-4D97-AF65-F5344CB8AC3E}">
        <p14:creationId xmlns:p14="http://schemas.microsoft.com/office/powerpoint/2010/main" val="3239190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Block Arc 14"/>
          <p:cNvSpPr/>
          <p:nvPr/>
        </p:nvSpPr>
        <p:spPr>
          <a:xfrm>
            <a:off x="179511" y="2143048"/>
            <a:ext cx="1217198" cy="1217254"/>
          </a:xfrm>
          <a:custGeom>
            <a:avLst/>
            <a:gdLst/>
            <a:ahLst/>
            <a:cxnLst/>
            <a:rect l="l" t="t" r="r" b="b"/>
            <a:pathLst>
              <a:path w="1217198" h="1217254">
                <a:moveTo>
                  <a:pt x="1172073" y="616019"/>
                </a:moveTo>
                <a:lnTo>
                  <a:pt x="1217198" y="616610"/>
                </a:lnTo>
                <a:cubicBezTo>
                  <a:pt x="1216181" y="694136"/>
                  <a:pt x="1200702" y="768120"/>
                  <a:pt x="1172073" y="835497"/>
                </a:cubicBezTo>
                <a:close/>
                <a:moveTo>
                  <a:pt x="592301" y="223"/>
                </a:moveTo>
                <a:cubicBezTo>
                  <a:pt x="925156" y="-8708"/>
                  <a:pt x="1203399" y="251500"/>
                  <a:pt x="1216760" y="584207"/>
                </a:cubicBezTo>
                <a:lnTo>
                  <a:pt x="1025903" y="591872"/>
                </a:lnTo>
                <a:cubicBezTo>
                  <a:pt x="1016735" y="363582"/>
                  <a:pt x="825816" y="185038"/>
                  <a:pt x="597424" y="191166"/>
                </a:cubicBezTo>
                <a:cubicBezTo>
                  <a:pt x="369033" y="197294"/>
                  <a:pt x="187962" y="385820"/>
                  <a:pt x="191049" y="614273"/>
                </a:cubicBezTo>
                <a:cubicBezTo>
                  <a:pt x="194136" y="842726"/>
                  <a:pt x="380235" y="1026290"/>
                  <a:pt x="608708" y="1026244"/>
                </a:cubicBezTo>
                <a:cubicBezTo>
                  <a:pt x="773320" y="1026211"/>
                  <a:pt x="915896" y="930876"/>
                  <a:pt x="982606" y="791527"/>
                </a:cubicBezTo>
                <a:lnTo>
                  <a:pt x="982606" y="1085471"/>
                </a:lnTo>
                <a:cubicBezTo>
                  <a:pt x="880769" y="1168806"/>
                  <a:pt x="750352" y="1217226"/>
                  <a:pt x="608747" y="1217254"/>
                </a:cubicBezTo>
                <a:cubicBezTo>
                  <a:pt x="275773" y="1217320"/>
                  <a:pt x="4555" y="949797"/>
                  <a:pt x="56" y="616853"/>
                </a:cubicBezTo>
                <a:cubicBezTo>
                  <a:pt x="-4443" y="283909"/>
                  <a:pt x="259446" y="9154"/>
                  <a:pt x="592301" y="22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9" name="Rectangle 18"/>
          <p:cNvSpPr/>
          <p:nvPr/>
        </p:nvSpPr>
        <p:spPr>
          <a:xfrm>
            <a:off x="1207294" y="1561169"/>
            <a:ext cx="189467" cy="1040153"/>
          </a:xfrm>
          <a:custGeom>
            <a:avLst/>
            <a:gdLst>
              <a:gd name="connsiteX0" fmla="*/ 0 w 189467"/>
              <a:gd name="connsiteY0" fmla="*/ 0 h 1080346"/>
              <a:gd name="connsiteX1" fmla="*/ 189467 w 189467"/>
              <a:gd name="connsiteY1" fmla="*/ 0 h 1080346"/>
              <a:gd name="connsiteX2" fmla="*/ 189467 w 189467"/>
              <a:gd name="connsiteY2" fmla="*/ 1080346 h 1080346"/>
              <a:gd name="connsiteX3" fmla="*/ 187528 w 189467"/>
              <a:gd name="connsiteY3" fmla="*/ 1040153 h 1080346"/>
              <a:gd name="connsiteX4" fmla="*/ 0 w 189467"/>
              <a:gd name="connsiteY4" fmla="*/ 674512 h 1080346"/>
              <a:gd name="connsiteX5" fmla="*/ 0 w 189467"/>
              <a:gd name="connsiteY5" fmla="*/ 0 h 1080346"/>
              <a:gd name="connsiteX0" fmla="*/ 0 w 189467"/>
              <a:gd name="connsiteY0" fmla="*/ 0 h 1040153"/>
              <a:gd name="connsiteX1" fmla="*/ 189467 w 189467"/>
              <a:gd name="connsiteY1" fmla="*/ 0 h 1040153"/>
              <a:gd name="connsiteX2" fmla="*/ 187528 w 189467"/>
              <a:gd name="connsiteY2" fmla="*/ 1040153 h 1040153"/>
              <a:gd name="connsiteX3" fmla="*/ 0 w 189467"/>
              <a:gd name="connsiteY3" fmla="*/ 674512 h 1040153"/>
              <a:gd name="connsiteX4" fmla="*/ 0 w 189467"/>
              <a:gd name="connsiteY4" fmla="*/ 0 h 1040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467" h="1040153">
                <a:moveTo>
                  <a:pt x="0" y="0"/>
                </a:moveTo>
                <a:lnTo>
                  <a:pt x="189467" y="0"/>
                </a:lnTo>
                <a:cubicBezTo>
                  <a:pt x="188821" y="346718"/>
                  <a:pt x="188174" y="693435"/>
                  <a:pt x="187528" y="1040153"/>
                </a:cubicBezTo>
                <a:cubicBezTo>
                  <a:pt x="179329" y="879836"/>
                  <a:pt x="108663" y="777233"/>
                  <a:pt x="0" y="674512"/>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3" name="Title 2"/>
          <p:cNvSpPr txBox="1">
            <a:spLocks/>
          </p:cNvSpPr>
          <p:nvPr/>
        </p:nvSpPr>
        <p:spPr>
          <a:xfrm>
            <a:off x="2195736" y="483518"/>
            <a:ext cx="6948264"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en-US" sz="3600" b="1" dirty="0">
                <a:solidFill>
                  <a:schemeClr val="accent3"/>
                </a:solidFill>
                <a:cs typeface="Arial" pitchFamily="34" charset="0"/>
              </a:rPr>
              <a:t>Agenda</a:t>
            </a:r>
          </a:p>
        </p:txBody>
      </p:sp>
      <p:sp>
        <p:nvSpPr>
          <p:cNvPr id="7" name="Rectangle 6"/>
          <p:cNvSpPr/>
          <p:nvPr/>
        </p:nvSpPr>
        <p:spPr>
          <a:xfrm>
            <a:off x="3060504" y="1383694"/>
            <a:ext cx="5480860" cy="684000"/>
          </a:xfrm>
          <a:prstGeom prst="rect">
            <a:avLst/>
          </a:prstGeom>
          <a:no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latin typeface="+mn-ea"/>
              <a:cs typeface="Arial" pitchFamily="34" charset="0"/>
            </a:endParaRPr>
          </a:p>
        </p:txBody>
      </p:sp>
      <p:sp>
        <p:nvSpPr>
          <p:cNvPr id="10" name="TextBox 10"/>
          <p:cNvSpPr txBox="1"/>
          <p:nvPr/>
        </p:nvSpPr>
        <p:spPr bwMode="auto">
          <a:xfrm>
            <a:off x="3243522" y="1477769"/>
            <a:ext cx="5040560" cy="483989"/>
          </a:xfrm>
          <a:prstGeom prst="round2Same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ja-JP" altLang="en-US" sz="2400" b="1">
                <a:solidFill>
                  <a:schemeClr val="tx1">
                    <a:lumMod val="75000"/>
                    <a:lumOff val="25000"/>
                  </a:schemeClr>
                </a:solidFill>
                <a:latin typeface="+mn-ea"/>
                <a:cs typeface="Arial" pitchFamily="34" charset="0"/>
              </a:rPr>
              <a:t>作品概要</a:t>
            </a:r>
            <a:endParaRPr lang="en-US" altLang="ko-KR" sz="2400" b="1" dirty="0">
              <a:solidFill>
                <a:schemeClr val="tx1">
                  <a:lumMod val="75000"/>
                  <a:lumOff val="25000"/>
                </a:schemeClr>
              </a:solidFill>
              <a:latin typeface="+mn-ea"/>
              <a:cs typeface="Arial" pitchFamily="34" charset="0"/>
            </a:endParaRPr>
          </a:p>
        </p:txBody>
      </p:sp>
      <p:sp>
        <p:nvSpPr>
          <p:cNvPr id="12" name="Chevron 11"/>
          <p:cNvSpPr/>
          <p:nvPr/>
        </p:nvSpPr>
        <p:spPr>
          <a:xfrm rot="16200000">
            <a:off x="2096802" y="1250137"/>
            <a:ext cx="838984" cy="792088"/>
          </a:xfrm>
          <a:prstGeom prst="chevron">
            <a:avLst>
              <a:gd name="adj" fmla="val 3391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mn-ea"/>
              <a:cs typeface="Arial" pitchFamily="34" charset="0"/>
            </a:endParaRPr>
          </a:p>
        </p:txBody>
      </p:sp>
      <p:sp>
        <p:nvSpPr>
          <p:cNvPr id="13" name="TextBox 12"/>
          <p:cNvSpPr txBox="1"/>
          <p:nvPr/>
        </p:nvSpPr>
        <p:spPr>
          <a:xfrm>
            <a:off x="2239223" y="1341441"/>
            <a:ext cx="554143" cy="461665"/>
          </a:xfrm>
          <a:prstGeom prst="rect">
            <a:avLst/>
          </a:prstGeom>
          <a:noFill/>
        </p:spPr>
        <p:txBody>
          <a:bodyPr wrap="square" rtlCol="0">
            <a:spAutoFit/>
          </a:bodyPr>
          <a:lstStyle/>
          <a:p>
            <a:pPr algn="ctr"/>
            <a:r>
              <a:rPr lang="en-US" altLang="ko-KR" sz="2400" b="1" dirty="0">
                <a:solidFill>
                  <a:schemeClr val="bg1"/>
                </a:solidFill>
                <a:latin typeface="+mn-ea"/>
                <a:cs typeface="Arial" pitchFamily="34" charset="0"/>
              </a:rPr>
              <a:t>01</a:t>
            </a:r>
            <a:endParaRPr lang="ko-KR" altLang="en-US" sz="2400" b="1" dirty="0">
              <a:solidFill>
                <a:schemeClr val="bg1"/>
              </a:solidFill>
              <a:latin typeface="+mn-ea"/>
              <a:cs typeface="Arial" pitchFamily="34" charset="0"/>
            </a:endParaRPr>
          </a:p>
        </p:txBody>
      </p:sp>
      <p:sp>
        <p:nvSpPr>
          <p:cNvPr id="14" name="Freeform 13"/>
          <p:cNvSpPr/>
          <p:nvPr/>
        </p:nvSpPr>
        <p:spPr>
          <a:xfrm>
            <a:off x="950152" y="421885"/>
            <a:ext cx="726841" cy="1121399"/>
          </a:xfrm>
          <a:custGeom>
            <a:avLst/>
            <a:gdLst/>
            <a:ahLst/>
            <a:cxnLst/>
            <a:rect l="l" t="t" r="r" b="b"/>
            <a:pathLst>
              <a:path w="726841" h="1121399">
                <a:moveTo>
                  <a:pt x="236325" y="1049494"/>
                </a:moveTo>
                <a:lnTo>
                  <a:pt x="495287" y="1049494"/>
                </a:lnTo>
                <a:cubicBezTo>
                  <a:pt x="491080" y="1064561"/>
                  <a:pt x="487966" y="1079199"/>
                  <a:pt x="485273" y="1093187"/>
                </a:cubicBezTo>
                <a:lnTo>
                  <a:pt x="245258" y="1092728"/>
                </a:lnTo>
                <a:close/>
                <a:moveTo>
                  <a:pt x="363421" y="203844"/>
                </a:moveTo>
                <a:cubicBezTo>
                  <a:pt x="401307" y="203844"/>
                  <a:pt x="432020" y="234557"/>
                  <a:pt x="432020" y="272443"/>
                </a:cubicBezTo>
                <a:cubicBezTo>
                  <a:pt x="432020" y="310329"/>
                  <a:pt x="401307" y="341042"/>
                  <a:pt x="363421" y="341042"/>
                </a:cubicBezTo>
                <a:cubicBezTo>
                  <a:pt x="325534" y="341042"/>
                  <a:pt x="294821" y="310329"/>
                  <a:pt x="294821" y="272443"/>
                </a:cubicBezTo>
                <a:cubicBezTo>
                  <a:pt x="294821" y="234557"/>
                  <a:pt x="325534" y="203844"/>
                  <a:pt x="363421" y="203844"/>
                </a:cubicBezTo>
                <a:close/>
                <a:moveTo>
                  <a:pt x="363421" y="135244"/>
                </a:moveTo>
                <a:cubicBezTo>
                  <a:pt x="287648" y="135244"/>
                  <a:pt x="226222" y="196671"/>
                  <a:pt x="226222" y="272443"/>
                </a:cubicBezTo>
                <a:cubicBezTo>
                  <a:pt x="226222" y="348216"/>
                  <a:pt x="287648" y="409642"/>
                  <a:pt x="363421" y="409642"/>
                </a:cubicBezTo>
                <a:cubicBezTo>
                  <a:pt x="439193" y="409642"/>
                  <a:pt x="500619" y="348216"/>
                  <a:pt x="500619" y="272443"/>
                </a:cubicBezTo>
                <a:cubicBezTo>
                  <a:pt x="500619" y="196671"/>
                  <a:pt x="439193" y="135244"/>
                  <a:pt x="363421" y="135244"/>
                </a:cubicBezTo>
                <a:close/>
                <a:moveTo>
                  <a:pt x="196200" y="0"/>
                </a:moveTo>
                <a:cubicBezTo>
                  <a:pt x="300307" y="58658"/>
                  <a:pt x="427219" y="59450"/>
                  <a:pt x="531959" y="2129"/>
                </a:cubicBezTo>
                <a:cubicBezTo>
                  <a:pt x="645195" y="251105"/>
                  <a:pt x="615578" y="521951"/>
                  <a:pt x="565642" y="749813"/>
                </a:cubicBezTo>
                <a:lnTo>
                  <a:pt x="726841" y="904479"/>
                </a:lnTo>
                <a:lnTo>
                  <a:pt x="700460" y="1113326"/>
                </a:lnTo>
                <a:lnTo>
                  <a:pt x="510728" y="982128"/>
                </a:lnTo>
                <a:lnTo>
                  <a:pt x="503274" y="1014651"/>
                </a:lnTo>
                <a:lnTo>
                  <a:pt x="228241" y="1014651"/>
                </a:lnTo>
                <a:cubicBezTo>
                  <a:pt x="226194" y="1005458"/>
                  <a:pt x="223902" y="996068"/>
                  <a:pt x="221524" y="986461"/>
                </a:cubicBezTo>
                <a:lnTo>
                  <a:pt x="26381" y="1121399"/>
                </a:lnTo>
                <a:lnTo>
                  <a:pt x="0" y="912552"/>
                </a:lnTo>
                <a:lnTo>
                  <a:pt x="162681" y="756465"/>
                </a:lnTo>
                <a:lnTo>
                  <a:pt x="163137" y="757906"/>
                </a:lnTo>
                <a:lnTo>
                  <a:pt x="165881" y="748957"/>
                </a:lnTo>
                <a:cubicBezTo>
                  <a:pt x="117348" y="521774"/>
                  <a:pt x="87568" y="246912"/>
                  <a:pt x="196200"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Rectangle 19"/>
          <p:cNvSpPr/>
          <p:nvPr/>
        </p:nvSpPr>
        <p:spPr>
          <a:xfrm>
            <a:off x="1207294" y="2703006"/>
            <a:ext cx="189467" cy="24404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sp>
        <p:nvSpPr>
          <p:cNvPr id="24" name="Freeform 23"/>
          <p:cNvSpPr/>
          <p:nvPr/>
        </p:nvSpPr>
        <p:spPr>
          <a:xfrm>
            <a:off x="1164435" y="190079"/>
            <a:ext cx="298274" cy="244742"/>
          </a:xfrm>
          <a:custGeom>
            <a:avLst/>
            <a:gdLst/>
            <a:ahLst/>
            <a:cxnLst/>
            <a:rect l="l" t="t" r="r" b="b"/>
            <a:pathLst>
              <a:path w="298274" h="244742">
                <a:moveTo>
                  <a:pt x="147328" y="0"/>
                </a:moveTo>
                <a:cubicBezTo>
                  <a:pt x="212319" y="65590"/>
                  <a:pt x="261867" y="134854"/>
                  <a:pt x="298274" y="206570"/>
                </a:cubicBezTo>
                <a:cubicBezTo>
                  <a:pt x="205418" y="258299"/>
                  <a:pt x="92251" y="257374"/>
                  <a:pt x="0" y="204273"/>
                </a:cubicBezTo>
                <a:cubicBezTo>
                  <a:pt x="35363" y="132633"/>
                  <a:pt x="83678" y="64016"/>
                  <a:pt x="14732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Rectangle 28"/>
          <p:cNvSpPr/>
          <p:nvPr/>
        </p:nvSpPr>
        <p:spPr>
          <a:xfrm>
            <a:off x="3060504" y="2249404"/>
            <a:ext cx="5480860" cy="684000"/>
          </a:xfrm>
          <a:prstGeom prst="rect">
            <a:avLst/>
          </a:prstGeom>
          <a:no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latin typeface="+mn-ea"/>
              <a:cs typeface="Arial" pitchFamily="34" charset="0"/>
            </a:endParaRPr>
          </a:p>
        </p:txBody>
      </p:sp>
      <p:sp>
        <p:nvSpPr>
          <p:cNvPr id="33" name="TextBox 10"/>
          <p:cNvSpPr txBox="1"/>
          <p:nvPr/>
        </p:nvSpPr>
        <p:spPr bwMode="auto">
          <a:xfrm>
            <a:off x="3243522" y="2349409"/>
            <a:ext cx="5040560" cy="483989"/>
          </a:xfrm>
          <a:prstGeom prst="round2Same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ja-JP" altLang="en-US" sz="2400" b="1">
                <a:solidFill>
                  <a:schemeClr val="tx1">
                    <a:lumMod val="75000"/>
                    <a:lumOff val="25000"/>
                  </a:schemeClr>
                </a:solidFill>
                <a:latin typeface="+mn-ea"/>
                <a:cs typeface="Arial" pitchFamily="34" charset="0"/>
              </a:rPr>
              <a:t>実機デモストレーション</a:t>
            </a:r>
            <a:endParaRPr lang="en-US" altLang="ko-KR" sz="2400" b="1" dirty="0">
              <a:solidFill>
                <a:schemeClr val="tx1">
                  <a:lumMod val="75000"/>
                  <a:lumOff val="25000"/>
                </a:schemeClr>
              </a:solidFill>
              <a:latin typeface="+mn-ea"/>
              <a:cs typeface="Arial" pitchFamily="34" charset="0"/>
            </a:endParaRPr>
          </a:p>
        </p:txBody>
      </p:sp>
      <p:sp>
        <p:nvSpPr>
          <p:cNvPr id="31" name="Chevron 30"/>
          <p:cNvSpPr/>
          <p:nvPr/>
        </p:nvSpPr>
        <p:spPr>
          <a:xfrm rot="16200000">
            <a:off x="2096802" y="2115847"/>
            <a:ext cx="838984" cy="792088"/>
          </a:xfrm>
          <a:prstGeom prst="chevron">
            <a:avLst>
              <a:gd name="adj" fmla="val 3391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mn-ea"/>
              <a:cs typeface="Arial" pitchFamily="34" charset="0"/>
            </a:endParaRPr>
          </a:p>
        </p:txBody>
      </p:sp>
      <p:sp>
        <p:nvSpPr>
          <p:cNvPr id="32" name="TextBox 31"/>
          <p:cNvSpPr txBox="1"/>
          <p:nvPr/>
        </p:nvSpPr>
        <p:spPr>
          <a:xfrm>
            <a:off x="2239223" y="2207151"/>
            <a:ext cx="554143" cy="461665"/>
          </a:xfrm>
          <a:prstGeom prst="rect">
            <a:avLst/>
          </a:prstGeom>
          <a:noFill/>
        </p:spPr>
        <p:txBody>
          <a:bodyPr wrap="square" rtlCol="0">
            <a:spAutoFit/>
          </a:bodyPr>
          <a:lstStyle/>
          <a:p>
            <a:pPr algn="ctr"/>
            <a:r>
              <a:rPr lang="en-US" altLang="ko-KR" sz="2400" b="1" dirty="0">
                <a:solidFill>
                  <a:schemeClr val="bg1"/>
                </a:solidFill>
                <a:latin typeface="+mn-ea"/>
                <a:cs typeface="Arial" pitchFamily="34" charset="0"/>
              </a:rPr>
              <a:t>02</a:t>
            </a:r>
            <a:endParaRPr lang="ko-KR" altLang="en-US" sz="2400" b="1" dirty="0">
              <a:solidFill>
                <a:schemeClr val="bg1"/>
              </a:solidFill>
              <a:latin typeface="+mn-ea"/>
              <a:cs typeface="Arial" pitchFamily="34" charset="0"/>
            </a:endParaRPr>
          </a:p>
        </p:txBody>
      </p:sp>
      <p:sp>
        <p:nvSpPr>
          <p:cNvPr id="36" name="Rectangle 35"/>
          <p:cNvSpPr/>
          <p:nvPr/>
        </p:nvSpPr>
        <p:spPr>
          <a:xfrm>
            <a:off x="3060504" y="3115114"/>
            <a:ext cx="5480860" cy="684000"/>
          </a:xfrm>
          <a:prstGeom prst="rect">
            <a:avLst/>
          </a:prstGeom>
          <a:no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latin typeface="+mn-ea"/>
              <a:cs typeface="Arial" pitchFamily="34" charset="0"/>
            </a:endParaRPr>
          </a:p>
        </p:txBody>
      </p:sp>
      <p:sp>
        <p:nvSpPr>
          <p:cNvPr id="38" name="Chevron 37"/>
          <p:cNvSpPr/>
          <p:nvPr/>
        </p:nvSpPr>
        <p:spPr>
          <a:xfrm rot="16200000">
            <a:off x="2096802" y="2981557"/>
            <a:ext cx="838984" cy="792088"/>
          </a:xfrm>
          <a:prstGeom prst="chevron">
            <a:avLst>
              <a:gd name="adj" fmla="val 3391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mn-ea"/>
              <a:cs typeface="Arial" pitchFamily="34" charset="0"/>
            </a:endParaRPr>
          </a:p>
        </p:txBody>
      </p:sp>
      <p:sp>
        <p:nvSpPr>
          <p:cNvPr id="39" name="TextBox 38"/>
          <p:cNvSpPr txBox="1"/>
          <p:nvPr/>
        </p:nvSpPr>
        <p:spPr>
          <a:xfrm>
            <a:off x="2239223" y="3072861"/>
            <a:ext cx="554143" cy="461665"/>
          </a:xfrm>
          <a:prstGeom prst="rect">
            <a:avLst/>
          </a:prstGeom>
          <a:noFill/>
        </p:spPr>
        <p:txBody>
          <a:bodyPr wrap="square" rtlCol="0">
            <a:spAutoFit/>
          </a:bodyPr>
          <a:lstStyle/>
          <a:p>
            <a:pPr algn="ctr"/>
            <a:r>
              <a:rPr lang="en-US" altLang="ko-KR" sz="2400" b="1" dirty="0">
                <a:solidFill>
                  <a:schemeClr val="bg1"/>
                </a:solidFill>
                <a:latin typeface="+mn-ea"/>
                <a:cs typeface="Arial" pitchFamily="34" charset="0"/>
              </a:rPr>
              <a:t>03</a:t>
            </a:r>
            <a:endParaRPr lang="ko-KR" altLang="en-US" sz="2400" b="1" dirty="0">
              <a:solidFill>
                <a:schemeClr val="bg1"/>
              </a:solidFill>
              <a:latin typeface="+mn-ea"/>
              <a:cs typeface="Arial" pitchFamily="34" charset="0"/>
            </a:endParaRPr>
          </a:p>
        </p:txBody>
      </p:sp>
      <p:sp>
        <p:nvSpPr>
          <p:cNvPr id="43" name="Rectangle 42"/>
          <p:cNvSpPr/>
          <p:nvPr/>
        </p:nvSpPr>
        <p:spPr>
          <a:xfrm>
            <a:off x="3060504" y="3980824"/>
            <a:ext cx="5480860" cy="684000"/>
          </a:xfrm>
          <a:prstGeom prst="rect">
            <a:avLst/>
          </a:prstGeom>
          <a:no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lumMod val="75000"/>
                  <a:lumOff val="25000"/>
                </a:schemeClr>
              </a:solidFill>
              <a:latin typeface="+mn-ea"/>
              <a:cs typeface="Arial" pitchFamily="34" charset="0"/>
            </a:endParaRPr>
          </a:p>
        </p:txBody>
      </p:sp>
      <p:sp>
        <p:nvSpPr>
          <p:cNvPr id="45" name="Chevron 44"/>
          <p:cNvSpPr/>
          <p:nvPr/>
        </p:nvSpPr>
        <p:spPr>
          <a:xfrm rot="16200000">
            <a:off x="2096802" y="3847267"/>
            <a:ext cx="838984" cy="792088"/>
          </a:xfrm>
          <a:prstGeom prst="chevron">
            <a:avLst>
              <a:gd name="adj" fmla="val 33915"/>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latin typeface="+mn-ea"/>
              <a:cs typeface="Arial" pitchFamily="34" charset="0"/>
            </a:endParaRPr>
          </a:p>
        </p:txBody>
      </p:sp>
      <p:sp>
        <p:nvSpPr>
          <p:cNvPr id="46" name="TextBox 45"/>
          <p:cNvSpPr txBox="1"/>
          <p:nvPr/>
        </p:nvSpPr>
        <p:spPr>
          <a:xfrm>
            <a:off x="2239223" y="3938571"/>
            <a:ext cx="554143" cy="461665"/>
          </a:xfrm>
          <a:prstGeom prst="rect">
            <a:avLst/>
          </a:prstGeom>
          <a:noFill/>
        </p:spPr>
        <p:txBody>
          <a:bodyPr wrap="square" rtlCol="0">
            <a:spAutoFit/>
          </a:bodyPr>
          <a:lstStyle/>
          <a:p>
            <a:pPr algn="ctr"/>
            <a:r>
              <a:rPr lang="en-US" altLang="ko-KR" sz="2400" b="1" dirty="0">
                <a:solidFill>
                  <a:schemeClr val="bg1"/>
                </a:solidFill>
                <a:latin typeface="+mn-ea"/>
                <a:cs typeface="Arial" pitchFamily="34" charset="0"/>
              </a:rPr>
              <a:t>04</a:t>
            </a:r>
            <a:endParaRPr lang="ko-KR" altLang="en-US" sz="2400" b="1" dirty="0">
              <a:solidFill>
                <a:schemeClr val="bg1"/>
              </a:solidFill>
              <a:latin typeface="+mn-ea"/>
              <a:cs typeface="Arial" pitchFamily="34" charset="0"/>
            </a:endParaRPr>
          </a:p>
        </p:txBody>
      </p:sp>
      <p:sp>
        <p:nvSpPr>
          <p:cNvPr id="35" name="TextBox 10">
            <a:extLst>
              <a:ext uri="{FF2B5EF4-FFF2-40B4-BE49-F238E27FC236}">
                <a16:creationId xmlns:a16="http://schemas.microsoft.com/office/drawing/2014/main" id="{6C16C90B-5DC5-9F46-B3F2-238DAFFA7CBF}"/>
              </a:ext>
            </a:extLst>
          </p:cNvPr>
          <p:cNvSpPr txBox="1"/>
          <p:nvPr/>
        </p:nvSpPr>
        <p:spPr bwMode="auto">
          <a:xfrm>
            <a:off x="3239269" y="3215119"/>
            <a:ext cx="5040560" cy="483989"/>
          </a:xfrm>
          <a:prstGeom prst="round2Same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ja-JP" altLang="en-US" sz="2400" b="1">
                <a:solidFill>
                  <a:schemeClr val="tx1">
                    <a:lumMod val="75000"/>
                    <a:lumOff val="25000"/>
                  </a:schemeClr>
                </a:solidFill>
                <a:latin typeface="+mn-ea"/>
                <a:cs typeface="Arial" pitchFamily="34" charset="0"/>
              </a:rPr>
              <a:t>開発詳細</a:t>
            </a:r>
            <a:endParaRPr lang="en-US" altLang="ja-JP" sz="2400" b="1" dirty="0">
              <a:solidFill>
                <a:schemeClr val="tx1">
                  <a:lumMod val="75000"/>
                  <a:lumOff val="25000"/>
                </a:schemeClr>
              </a:solidFill>
              <a:latin typeface="+mn-ea"/>
              <a:cs typeface="Arial" pitchFamily="34" charset="0"/>
            </a:endParaRPr>
          </a:p>
        </p:txBody>
      </p:sp>
      <p:sp>
        <p:nvSpPr>
          <p:cNvPr id="42" name="TextBox 10">
            <a:extLst>
              <a:ext uri="{FF2B5EF4-FFF2-40B4-BE49-F238E27FC236}">
                <a16:creationId xmlns:a16="http://schemas.microsoft.com/office/drawing/2014/main" id="{5CA798F5-CB1A-FD4C-BF4E-7E43C68837C3}"/>
              </a:ext>
            </a:extLst>
          </p:cNvPr>
          <p:cNvSpPr txBox="1"/>
          <p:nvPr/>
        </p:nvSpPr>
        <p:spPr bwMode="auto">
          <a:xfrm>
            <a:off x="3239269" y="4080829"/>
            <a:ext cx="5040560" cy="483989"/>
          </a:xfrm>
          <a:prstGeom prst="round2Same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ja-JP" altLang="en-US" sz="2400" b="1">
                <a:solidFill>
                  <a:schemeClr val="tx1">
                    <a:lumMod val="75000"/>
                    <a:lumOff val="25000"/>
                  </a:schemeClr>
                </a:solidFill>
                <a:latin typeface="+mn-ea"/>
                <a:cs typeface="Arial" pitchFamily="34" charset="0"/>
              </a:rPr>
              <a:t>まとめ</a:t>
            </a:r>
            <a:endParaRPr lang="en-US" altLang="ko-KR" sz="2400" b="1" dirty="0">
              <a:solidFill>
                <a:schemeClr val="tx1">
                  <a:lumMod val="75000"/>
                  <a:lumOff val="25000"/>
                </a:schemeClr>
              </a:solidFill>
              <a:latin typeface="+mn-ea"/>
              <a:cs typeface="Arial" pitchFamily="34" charset="0"/>
            </a:endParaRPr>
          </a:p>
        </p:txBody>
      </p:sp>
    </p:spTree>
    <p:extLst>
      <p:ext uri="{BB962C8B-B14F-4D97-AF65-F5344CB8AC3E}">
        <p14:creationId xmlns:p14="http://schemas.microsoft.com/office/powerpoint/2010/main" val="1095055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テキスト ボックス 8">
            <a:extLst>
              <a:ext uri="{FF2B5EF4-FFF2-40B4-BE49-F238E27FC236}">
                <a16:creationId xmlns:a16="http://schemas.microsoft.com/office/drawing/2014/main" id="{352890F6-7201-7B4F-BFEB-7C444908B987}"/>
              </a:ext>
            </a:extLst>
          </p:cNvPr>
          <p:cNvSpPr txBox="1"/>
          <p:nvPr/>
        </p:nvSpPr>
        <p:spPr>
          <a:xfrm>
            <a:off x="899592" y="1851670"/>
            <a:ext cx="7571303" cy="1754326"/>
          </a:xfrm>
          <a:prstGeom prst="rect">
            <a:avLst/>
          </a:prstGeom>
          <a:noFill/>
        </p:spPr>
        <p:txBody>
          <a:bodyPr wrap="none" rtlCol="0">
            <a:spAutoFit/>
          </a:bodyPr>
          <a:lstStyle/>
          <a:p>
            <a:r>
              <a:rPr kumimoji="1" lang="ja-JP" altLang="en-US" sz="3600" b="1">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質問</a:t>
            </a:r>
            <a:r>
              <a:rPr kumimoji="1" lang="en-US" altLang="ja-JP" sz="36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a:t>
            </a:r>
          </a:p>
          <a:p>
            <a:r>
              <a:rPr kumimoji="1" lang="ja-JP" altLang="en-US" sz="3600" b="1">
                <a:ln w="0"/>
                <a:effectLst>
                  <a:outerShdw blurRad="38100" dist="19050" dir="2700000" algn="tl" rotWithShape="0">
                    <a:schemeClr val="dk1">
                      <a:alpha val="40000"/>
                    </a:schemeClr>
                  </a:outerShdw>
                </a:effectLst>
              </a:rPr>
              <a:t>教室の室温に</a:t>
            </a:r>
            <a:endParaRPr kumimoji="1" lang="en-US" altLang="ja-JP" sz="3600" b="1" dirty="0">
              <a:ln w="0"/>
              <a:effectLst>
                <a:outerShdw blurRad="38100" dist="19050" dir="2700000" algn="tl" rotWithShape="0">
                  <a:schemeClr val="dk1">
                    <a:alpha val="40000"/>
                  </a:schemeClr>
                </a:outerShdw>
              </a:effectLst>
            </a:endParaRPr>
          </a:p>
          <a:p>
            <a:r>
              <a:rPr kumimoji="1" lang="ja-JP" altLang="en-US" sz="3600" b="1">
                <a:ln w="0"/>
                <a:effectLst>
                  <a:outerShdw blurRad="38100" dist="19050" dir="2700000" algn="tl" rotWithShape="0">
                    <a:schemeClr val="dk1">
                      <a:alpha val="40000"/>
                    </a:schemeClr>
                  </a:outerShdw>
                </a:effectLst>
              </a:rPr>
              <a:t>不満を感じたことはありませんか？</a:t>
            </a:r>
          </a:p>
        </p:txBody>
      </p:sp>
    </p:spTree>
    <p:extLst>
      <p:ext uri="{BB962C8B-B14F-4D97-AF65-F5344CB8AC3E}">
        <p14:creationId xmlns:p14="http://schemas.microsoft.com/office/powerpoint/2010/main" val="323940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4927658B-4ADC-8E4D-BA6E-C89B06E38329}"/>
              </a:ext>
            </a:extLst>
          </p:cNvPr>
          <p:cNvSpPr txBox="1"/>
          <p:nvPr/>
        </p:nvSpPr>
        <p:spPr>
          <a:xfrm>
            <a:off x="611560" y="771550"/>
            <a:ext cx="8064896" cy="3662541"/>
          </a:xfrm>
          <a:prstGeom prst="rect">
            <a:avLst/>
          </a:prstGeom>
          <a:noFill/>
        </p:spPr>
        <p:txBody>
          <a:bodyPr wrap="square" rtlCol="0">
            <a:spAutoFit/>
          </a:bodyPr>
          <a:lstStyle/>
          <a:p>
            <a:r>
              <a:rPr lang="ja-JP" altLang="en-US" sz="2400" b="1">
                <a:solidFill>
                  <a:schemeClr val="tx1">
                    <a:lumMod val="85000"/>
                    <a:lumOff val="15000"/>
                  </a:schemeClr>
                </a:solidFill>
                <a:latin typeface="Hiragino Sans W4" panose="020B0400000000000000" pitchFamily="34" charset="-128"/>
                <a:ea typeface="Hiragino Sans W4" panose="020B0400000000000000" pitchFamily="34" charset="-128"/>
              </a:rPr>
              <a:t>黙ってこっそり空調の設定温度を変更したことがある人</a:t>
            </a:r>
            <a:endParaRPr lang="en-US" altLang="ja-JP" sz="2400" b="1" dirty="0">
              <a:solidFill>
                <a:schemeClr val="tx1">
                  <a:lumMod val="85000"/>
                  <a:lumOff val="15000"/>
                </a:schemeClr>
              </a:solidFill>
              <a:latin typeface="Hiragino Sans W4" panose="020B0400000000000000" pitchFamily="34" charset="-128"/>
              <a:ea typeface="Hiragino Sans W4" panose="020B0400000000000000" pitchFamily="34" charset="-128"/>
            </a:endParaRPr>
          </a:p>
          <a:p>
            <a:pPr algn="r"/>
            <a:r>
              <a:rPr lang="en-US" altLang="ja-JP" sz="8000" b="1" dirty="0">
                <a:ln w="0"/>
                <a:solidFill>
                  <a:schemeClr val="accent3"/>
                </a:solidFill>
                <a:effectLst>
                  <a:outerShdw blurRad="38100" dist="19050" dir="2700000" algn="tl" rotWithShape="0">
                    <a:schemeClr val="dk1">
                      <a:alpha val="40000"/>
                    </a:schemeClr>
                  </a:outerShdw>
                </a:effectLst>
                <a:latin typeface="Hiragino Sans W4" panose="020B0400000000000000" pitchFamily="34" charset="-128"/>
                <a:ea typeface="Hiragino Sans W4" panose="020B0400000000000000" pitchFamily="34" charset="-128"/>
              </a:rPr>
              <a:t>63.9</a:t>
            </a:r>
            <a:r>
              <a:rPr lang="en-US" altLang="ja-JP" sz="8000" b="1" dirty="0">
                <a:solidFill>
                  <a:schemeClr val="tx1">
                    <a:lumMod val="85000"/>
                    <a:lumOff val="15000"/>
                  </a:schemeClr>
                </a:solidFill>
                <a:latin typeface="Hiragino Sans W4" panose="020B0400000000000000" pitchFamily="34" charset="-128"/>
                <a:ea typeface="Hiragino Sans W4" panose="020B0400000000000000" pitchFamily="34" charset="-128"/>
              </a:rPr>
              <a:t>%</a:t>
            </a:r>
          </a:p>
          <a:p>
            <a:endParaRPr lang="en-US" altLang="ja-JP" sz="2400" dirty="0">
              <a:latin typeface="Hiragino Sans W4" panose="020B0400000000000000" pitchFamily="34" charset="-128"/>
              <a:ea typeface="Hiragino Sans W4" panose="020B0400000000000000" pitchFamily="34" charset="-128"/>
            </a:endParaRPr>
          </a:p>
          <a:p>
            <a:r>
              <a:rPr lang="ja-JP" altLang="en-US" sz="2400" b="1">
                <a:solidFill>
                  <a:schemeClr val="tx1">
                    <a:lumMod val="85000"/>
                    <a:lumOff val="15000"/>
                  </a:schemeClr>
                </a:solidFill>
                <a:latin typeface="Hiragino Sans W4" panose="020B0400000000000000" pitchFamily="34" charset="-128"/>
                <a:ea typeface="Hiragino Sans W4" panose="020B0400000000000000" pitchFamily="34" charset="-128"/>
              </a:rPr>
              <a:t>変更した温度がいつの間にか戻されていた経験がある人</a:t>
            </a:r>
            <a:endParaRPr lang="en-US" altLang="ja-JP" sz="2400" b="1" dirty="0">
              <a:solidFill>
                <a:schemeClr val="tx1">
                  <a:lumMod val="85000"/>
                  <a:lumOff val="15000"/>
                </a:schemeClr>
              </a:solidFill>
              <a:latin typeface="Hiragino Sans W4" panose="020B0400000000000000" pitchFamily="34" charset="-128"/>
              <a:ea typeface="Hiragino Sans W4" panose="020B0400000000000000" pitchFamily="34" charset="-128"/>
            </a:endParaRPr>
          </a:p>
          <a:p>
            <a:pPr algn="r"/>
            <a:r>
              <a:rPr lang="en-US" altLang="ja-JP" sz="8000" b="1" dirty="0">
                <a:ln w="0"/>
                <a:solidFill>
                  <a:schemeClr val="accent3"/>
                </a:solidFill>
                <a:effectLst>
                  <a:outerShdw blurRad="38100" dist="19050" dir="2700000" algn="tl" rotWithShape="0">
                    <a:schemeClr val="dk1">
                      <a:alpha val="40000"/>
                    </a:schemeClr>
                  </a:outerShdw>
                </a:effectLst>
                <a:latin typeface="Hiragino Sans W4" panose="020B0400000000000000" pitchFamily="34" charset="-128"/>
                <a:ea typeface="Hiragino Sans W4" panose="020B0400000000000000" pitchFamily="34" charset="-128"/>
              </a:rPr>
              <a:t>81.2</a:t>
            </a:r>
            <a:r>
              <a:rPr lang="en-US" altLang="ja-JP" sz="8000" b="1" dirty="0">
                <a:solidFill>
                  <a:schemeClr val="tx1">
                    <a:lumMod val="85000"/>
                    <a:lumOff val="15000"/>
                  </a:schemeClr>
                </a:solidFill>
                <a:latin typeface="Hiragino Sans W4" panose="020B0400000000000000" pitchFamily="34" charset="-128"/>
                <a:ea typeface="Hiragino Sans W4" panose="020B0400000000000000" pitchFamily="34" charset="-128"/>
              </a:rPr>
              <a:t>%</a:t>
            </a:r>
            <a:endParaRPr kumimoji="1" lang="ja-JP" altLang="en-US" sz="8000" b="1">
              <a:solidFill>
                <a:schemeClr val="tx1">
                  <a:lumMod val="85000"/>
                  <a:lumOff val="15000"/>
                </a:schemeClr>
              </a:solidFill>
              <a:latin typeface="Hiragino Sans W4" panose="020B0400000000000000" pitchFamily="34" charset="-128"/>
              <a:ea typeface="Hiragino Sans W4" panose="020B0400000000000000" pitchFamily="34" charset="-128"/>
            </a:endParaRPr>
          </a:p>
        </p:txBody>
      </p:sp>
      <p:sp>
        <p:nvSpPr>
          <p:cNvPr id="2" name="テキスト ボックス 1">
            <a:extLst>
              <a:ext uri="{FF2B5EF4-FFF2-40B4-BE49-F238E27FC236}">
                <a16:creationId xmlns:a16="http://schemas.microsoft.com/office/drawing/2014/main" id="{2213232D-401E-224F-8FB3-BEBC2A572D80}"/>
              </a:ext>
            </a:extLst>
          </p:cNvPr>
          <p:cNvSpPr txBox="1"/>
          <p:nvPr/>
        </p:nvSpPr>
        <p:spPr>
          <a:xfrm>
            <a:off x="1331640" y="4515966"/>
            <a:ext cx="7536037" cy="307777"/>
          </a:xfrm>
          <a:prstGeom prst="rect">
            <a:avLst/>
          </a:prstGeom>
          <a:noFill/>
        </p:spPr>
        <p:txBody>
          <a:bodyPr wrap="none" rtlCol="0">
            <a:spAutoFit/>
          </a:bodyPr>
          <a:lstStyle/>
          <a:p>
            <a:r>
              <a:rPr kumimoji="1" lang="en-US" altLang="ja-JP" sz="1400" dirty="0"/>
              <a:t>※</a:t>
            </a:r>
            <a:r>
              <a:rPr kumimoji="1" lang="ja-JP" altLang="en-US" sz="1400"/>
              <a:t>マイナビニュース　</a:t>
            </a:r>
            <a:r>
              <a:rPr lang="ja-JP" altLang="en-US" sz="1400" b="1"/>
              <a:t>オフィスのエアコン温度、こっそり変えたことがある人は</a:t>
            </a:r>
            <a:r>
              <a:rPr lang="en-US" altLang="ja-JP" sz="1400" b="1" dirty="0"/>
              <a:t>6</a:t>
            </a:r>
            <a:r>
              <a:rPr lang="ja-JP" altLang="en-US" sz="1400" b="1"/>
              <a:t>割　</a:t>
            </a:r>
            <a:r>
              <a:rPr lang="ja-JP" altLang="en-US" sz="1400"/>
              <a:t>より</a:t>
            </a:r>
            <a:endParaRPr kumimoji="1" lang="ja-JP" altLang="en-US" sz="1400"/>
          </a:p>
        </p:txBody>
      </p:sp>
    </p:spTree>
    <p:extLst>
      <p:ext uri="{BB962C8B-B14F-4D97-AF65-F5344CB8AC3E}">
        <p14:creationId xmlns:p14="http://schemas.microsoft.com/office/powerpoint/2010/main" val="2106977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7B94E217-B70A-E24C-A791-6FEA76272F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2604" y="2499742"/>
            <a:ext cx="3450839" cy="4413863"/>
          </a:xfrm>
          <a:prstGeom prst="rect">
            <a:avLst/>
          </a:prstGeom>
        </p:spPr>
      </p:pic>
      <p:sp>
        <p:nvSpPr>
          <p:cNvPr id="3" name="爆発 2 2">
            <a:extLst>
              <a:ext uri="{FF2B5EF4-FFF2-40B4-BE49-F238E27FC236}">
                <a16:creationId xmlns:a16="http://schemas.microsoft.com/office/drawing/2014/main" id="{997E64EF-4A92-414F-8660-EE252DF423B5}"/>
              </a:ext>
            </a:extLst>
          </p:cNvPr>
          <p:cNvSpPr/>
          <p:nvPr/>
        </p:nvSpPr>
        <p:spPr>
          <a:xfrm rot="325536">
            <a:off x="107504" y="959480"/>
            <a:ext cx="8928992" cy="3628494"/>
          </a:xfrm>
          <a:prstGeom prst="irregularSeal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pic>
        <p:nvPicPr>
          <p:cNvPr id="8" name="図 7">
            <a:extLst>
              <a:ext uri="{FF2B5EF4-FFF2-40B4-BE49-F238E27FC236}">
                <a16:creationId xmlns:a16="http://schemas.microsoft.com/office/drawing/2014/main" id="{F41BF7F6-E333-3049-8FFC-23CD79FFB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584" y="2139702"/>
            <a:ext cx="7488832" cy="1015773"/>
          </a:xfrm>
          <a:prstGeom prst="rect">
            <a:avLst/>
          </a:prstGeom>
        </p:spPr>
      </p:pic>
      <p:sp>
        <p:nvSpPr>
          <p:cNvPr id="4" name="テキスト プレースホルダー 1">
            <a:extLst>
              <a:ext uri="{FF2B5EF4-FFF2-40B4-BE49-F238E27FC236}">
                <a16:creationId xmlns:a16="http://schemas.microsoft.com/office/drawing/2014/main" id="{7A2DFB09-7725-9046-8BF0-4A19FEE3BB87}"/>
              </a:ext>
            </a:extLst>
          </p:cNvPr>
          <p:cNvSpPr txBox="1">
            <a:spLocks/>
          </p:cNvSpPr>
          <p:nvPr/>
        </p:nvSpPr>
        <p:spPr>
          <a:xfrm>
            <a:off x="0" y="959480"/>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kumimoji="1" lang="ja-JP" altLang="en-US" sz="3600">
                <a:solidFill>
                  <a:schemeClr val="tx1">
                    <a:lumMod val="75000"/>
                    <a:lumOff val="25000"/>
                  </a:schemeClr>
                </a:solidFill>
                <a:latin typeface="Hiragino Sans W4" panose="020B0400000000000000" pitchFamily="34" charset="-128"/>
                <a:ea typeface="Hiragino Sans W4" panose="020B0400000000000000" pitchFamily="34" charset="-128"/>
              </a:rPr>
              <a:t>民主的エアコン管理システム</a:t>
            </a:r>
          </a:p>
        </p:txBody>
      </p:sp>
    </p:spTree>
    <p:extLst>
      <p:ext uri="{BB962C8B-B14F-4D97-AF65-F5344CB8AC3E}">
        <p14:creationId xmlns:p14="http://schemas.microsoft.com/office/powerpoint/2010/main" val="2434238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strVal val="4*#ppt_w"/>
                                          </p:val>
                                        </p:tav>
                                        <p:tav tm="100000">
                                          <p:val>
                                            <p:strVal val="#ppt_w"/>
                                          </p:val>
                                        </p:tav>
                                      </p:tavLst>
                                    </p:anim>
                                    <p:anim calcmode="lin" valueType="num">
                                      <p:cBhvr>
                                        <p:cTn id="14" dur="500" fill="hold"/>
                                        <p:tgtEl>
                                          <p:spTgt spid="3"/>
                                        </p:tgtEl>
                                        <p:attrNameLst>
                                          <p:attrName>ppt_h</p:attrName>
                                        </p:attrNameLst>
                                      </p:cBhvr>
                                      <p:tavLst>
                                        <p:tav tm="0">
                                          <p:val>
                                            <p:strVal val="4*#ppt_h"/>
                                          </p:val>
                                        </p:tav>
                                        <p:tav tm="100000">
                                          <p:val>
                                            <p:strVal val="#ppt_h"/>
                                          </p:val>
                                        </p:tav>
                                      </p:tavLst>
                                    </p:anim>
                                  </p:childTnLst>
                                </p:cTn>
                              </p:par>
                              <p:par>
                                <p:cTn id="15" presetID="23" presetClass="entr" presetSubtype="32"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strVal val="4*#ppt_w"/>
                                          </p:val>
                                        </p:tav>
                                        <p:tav tm="100000">
                                          <p:val>
                                            <p:strVal val="#ppt_w"/>
                                          </p:val>
                                        </p:tav>
                                      </p:tavLst>
                                    </p:anim>
                                    <p:anim calcmode="lin" valueType="num">
                                      <p:cBhvr>
                                        <p:cTn id="18"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xit" presetSubtype="0" fill="hold" nodeType="clickEffect">
                                  <p:stCondLst>
                                    <p:cond delay="0"/>
                                  </p:stCondLst>
                                  <p:childTnLst>
                                    <p:animEffect transition="out" filter="fade">
                                      <p:cBhvr>
                                        <p:cTn id="22" dur="500"/>
                                        <p:tgtEl>
                                          <p:spTgt spid="10"/>
                                        </p:tgtEl>
                                      </p:cBhvr>
                                    </p:animEffect>
                                    <p:anim calcmode="lin" valueType="num">
                                      <p:cBhvr>
                                        <p:cTn id="23" dur="500"/>
                                        <p:tgtEl>
                                          <p:spTgt spid="10"/>
                                        </p:tgtEl>
                                        <p:attrNameLst>
                                          <p:attrName>ppt_x</p:attrName>
                                        </p:attrNameLst>
                                      </p:cBhvr>
                                      <p:tavLst>
                                        <p:tav tm="0">
                                          <p:val>
                                            <p:strVal val="ppt_x"/>
                                          </p:val>
                                        </p:tav>
                                        <p:tav tm="100000">
                                          <p:val>
                                            <p:strVal val="ppt_x"/>
                                          </p:val>
                                        </p:tav>
                                      </p:tavLst>
                                    </p:anim>
                                    <p:anim calcmode="lin" valueType="num">
                                      <p:cBhvr>
                                        <p:cTn id="24" dur="500"/>
                                        <p:tgtEl>
                                          <p:spTgt spid="10"/>
                                        </p:tgtEl>
                                        <p:attrNameLst>
                                          <p:attrName>ppt_y</p:attrName>
                                        </p:attrNameLst>
                                      </p:cBhvr>
                                      <p:tavLst>
                                        <p:tav tm="0">
                                          <p:val>
                                            <p:strVal val="ppt_y"/>
                                          </p:val>
                                        </p:tav>
                                        <p:tav tm="100000">
                                          <p:val>
                                            <p:strVal val="ppt_y+.1"/>
                                          </p:val>
                                        </p:tav>
                                      </p:tavLst>
                                    </p:anim>
                                    <p:set>
                                      <p:cBhvr>
                                        <p:cTn id="25" dur="1" fill="hold">
                                          <p:stCondLst>
                                            <p:cond delay="499"/>
                                          </p:stCondLst>
                                        </p:cTn>
                                        <p:tgtEl>
                                          <p:spTgt spid="10"/>
                                        </p:tgtEl>
                                        <p:attrNameLst>
                                          <p:attrName>style.visibility</p:attrName>
                                        </p:attrNameLst>
                                      </p:cBhvr>
                                      <p:to>
                                        <p:strVal val="hidden"/>
                                      </p:to>
                                    </p:set>
                                  </p:childTnLst>
                                </p:cTn>
                              </p:par>
                              <p:par>
                                <p:cTn id="26" presetID="42" presetClass="exit" presetSubtype="0" fill="hold" grpId="1" nodeType="withEffect">
                                  <p:stCondLst>
                                    <p:cond delay="0"/>
                                  </p:stCondLst>
                                  <p:childTnLst>
                                    <p:animEffect transition="out" filter="fade">
                                      <p:cBhvr>
                                        <p:cTn id="27" dur="500"/>
                                        <p:tgtEl>
                                          <p:spTgt spid="3"/>
                                        </p:tgtEl>
                                      </p:cBhvr>
                                    </p:animEffect>
                                    <p:anim calcmode="lin" valueType="num">
                                      <p:cBhvr>
                                        <p:cTn id="28" dur="500"/>
                                        <p:tgtEl>
                                          <p:spTgt spid="3"/>
                                        </p:tgtEl>
                                        <p:attrNameLst>
                                          <p:attrName>ppt_x</p:attrName>
                                        </p:attrNameLst>
                                      </p:cBhvr>
                                      <p:tavLst>
                                        <p:tav tm="0">
                                          <p:val>
                                            <p:strVal val="ppt_x"/>
                                          </p:val>
                                        </p:tav>
                                        <p:tav tm="100000">
                                          <p:val>
                                            <p:strVal val="ppt_x"/>
                                          </p:val>
                                        </p:tav>
                                      </p:tavLst>
                                    </p:anim>
                                    <p:anim calcmode="lin" valueType="num">
                                      <p:cBhvr>
                                        <p:cTn id="29" dur="500"/>
                                        <p:tgtEl>
                                          <p:spTgt spid="3"/>
                                        </p:tgtEl>
                                        <p:attrNameLst>
                                          <p:attrName>ppt_y</p:attrName>
                                        </p:attrNameLst>
                                      </p:cBhvr>
                                      <p:tavLst>
                                        <p:tav tm="0">
                                          <p:val>
                                            <p:strVal val="ppt_y"/>
                                          </p:val>
                                        </p:tav>
                                        <p:tav tm="100000">
                                          <p:val>
                                            <p:strVal val="ppt_y+.1"/>
                                          </p:val>
                                        </p:tav>
                                      </p:tavLst>
                                    </p:anim>
                                    <p:set>
                                      <p:cBhvr>
                                        <p:cTn id="30" dur="1" fill="hold">
                                          <p:stCondLst>
                                            <p:cond delay="499"/>
                                          </p:stCondLst>
                                        </p:cTn>
                                        <p:tgtEl>
                                          <p:spTgt spid="3"/>
                                        </p:tgtEl>
                                        <p:attrNameLst>
                                          <p:attrName>style.visibility</p:attrName>
                                        </p:attrNameLst>
                                      </p:cBhvr>
                                      <p:to>
                                        <p:strVal val="hidden"/>
                                      </p:to>
                                    </p:set>
                                  </p:childTnLst>
                                </p:cTn>
                              </p:par>
                              <p:par>
                                <p:cTn id="31" presetID="42" presetClass="exit" presetSubtype="0" fill="hold" nodeType="withEffect">
                                  <p:stCondLst>
                                    <p:cond delay="0"/>
                                  </p:stCondLst>
                                  <p:childTnLst>
                                    <p:animEffect transition="out" filter="fade">
                                      <p:cBhvr>
                                        <p:cTn id="32" dur="500"/>
                                        <p:tgtEl>
                                          <p:spTgt spid="8"/>
                                        </p:tgtEl>
                                      </p:cBhvr>
                                    </p:animEffect>
                                    <p:anim calcmode="lin" valueType="num">
                                      <p:cBhvr>
                                        <p:cTn id="33" dur="500"/>
                                        <p:tgtEl>
                                          <p:spTgt spid="8"/>
                                        </p:tgtEl>
                                        <p:attrNameLst>
                                          <p:attrName>ppt_x</p:attrName>
                                        </p:attrNameLst>
                                      </p:cBhvr>
                                      <p:tavLst>
                                        <p:tav tm="0">
                                          <p:val>
                                            <p:strVal val="ppt_x"/>
                                          </p:val>
                                        </p:tav>
                                        <p:tav tm="100000">
                                          <p:val>
                                            <p:strVal val="ppt_x"/>
                                          </p:val>
                                        </p:tav>
                                      </p:tavLst>
                                    </p:anim>
                                    <p:anim calcmode="lin" valueType="num">
                                      <p:cBhvr>
                                        <p:cTn id="34" dur="500"/>
                                        <p:tgtEl>
                                          <p:spTgt spid="8"/>
                                        </p:tgtEl>
                                        <p:attrNameLst>
                                          <p:attrName>ppt_y</p:attrName>
                                        </p:attrNameLst>
                                      </p:cBhvr>
                                      <p:tavLst>
                                        <p:tav tm="0">
                                          <p:val>
                                            <p:strVal val="ppt_y"/>
                                          </p:val>
                                        </p:tav>
                                        <p:tav tm="100000">
                                          <p:val>
                                            <p:strVal val="ppt_y+.1"/>
                                          </p:val>
                                        </p:tav>
                                      </p:tavLst>
                                    </p:anim>
                                    <p:set>
                                      <p:cBhvr>
                                        <p:cTn id="35" dur="1" fill="hold">
                                          <p:stCondLst>
                                            <p:cond delay="499"/>
                                          </p:stCondLst>
                                        </p:cTn>
                                        <p:tgtEl>
                                          <p:spTgt spid="8"/>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0" presetClass="path" presetSubtype="0" decel="50000" fill="hold" grpId="0" nodeType="clickEffect">
                                  <p:stCondLst>
                                    <p:cond delay="0"/>
                                  </p:stCondLst>
                                  <p:childTnLst>
                                    <p:animMotion origin="layout" path="M 0 0.01605 L 0 -0.13426 " pathEditMode="relative" rAng="0" ptsTypes="AA">
                                      <p:cBhvr>
                                        <p:cTn id="39" dur="500" fill="hold"/>
                                        <p:tgtEl>
                                          <p:spTgt spid="4"/>
                                        </p:tgtEl>
                                        <p:attrNameLst>
                                          <p:attrName>ppt_x</p:attrName>
                                          <p:attrName>ppt_y</p:attrName>
                                        </p:attrNameLst>
                                      </p:cBhvr>
                                      <p:rCtr x="0" y="-75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片側の 2 つの角を切り取った四角形 17">
            <a:extLst>
              <a:ext uri="{FF2B5EF4-FFF2-40B4-BE49-F238E27FC236}">
                <a16:creationId xmlns:a16="http://schemas.microsoft.com/office/drawing/2014/main" id="{3484EBEC-82AC-584F-B273-652878B16D2E}"/>
              </a:ext>
            </a:extLst>
          </p:cNvPr>
          <p:cNvSpPr/>
          <p:nvPr/>
        </p:nvSpPr>
        <p:spPr>
          <a:xfrm flipV="1">
            <a:off x="6999472" y="3219822"/>
            <a:ext cx="1512168" cy="605770"/>
          </a:xfrm>
          <a:prstGeom prst="snip2Same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2" name="テキスト プレースホルダー 1">
            <a:extLst>
              <a:ext uri="{FF2B5EF4-FFF2-40B4-BE49-F238E27FC236}">
                <a16:creationId xmlns:a16="http://schemas.microsoft.com/office/drawing/2014/main" id="{9E773294-08CE-214B-B1F6-BB5CD15B1AF2}"/>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kumimoji="1" lang="ja-JP" altLang="en-US" sz="3600">
                <a:solidFill>
                  <a:schemeClr val="tx1">
                    <a:lumMod val="75000"/>
                    <a:lumOff val="25000"/>
                  </a:schemeClr>
                </a:solidFill>
                <a:latin typeface="Hiragino Sans W4" panose="020B0400000000000000" pitchFamily="34" charset="-128"/>
                <a:ea typeface="Hiragino Sans W4" panose="020B0400000000000000" pitchFamily="34" charset="-128"/>
              </a:rPr>
              <a:t>民主的エアコン管理システム</a:t>
            </a:r>
          </a:p>
        </p:txBody>
      </p:sp>
      <p:sp>
        <p:nvSpPr>
          <p:cNvPr id="4" name="角丸四角形吹き出し 3">
            <a:extLst>
              <a:ext uri="{FF2B5EF4-FFF2-40B4-BE49-F238E27FC236}">
                <a16:creationId xmlns:a16="http://schemas.microsoft.com/office/drawing/2014/main" id="{4ACC0D56-6F89-2F44-8DAD-6490550EC8CF}"/>
              </a:ext>
            </a:extLst>
          </p:cNvPr>
          <p:cNvSpPr/>
          <p:nvPr/>
        </p:nvSpPr>
        <p:spPr>
          <a:xfrm>
            <a:off x="765800" y="1175301"/>
            <a:ext cx="7612400" cy="855945"/>
          </a:xfrm>
          <a:prstGeom prst="wedgeRoundRectCallout">
            <a:avLst>
              <a:gd name="adj1" fmla="val -46777"/>
              <a:gd name="adj2" fmla="val -28835"/>
              <a:gd name="adj3" fmla="val 16667"/>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2800" b="1">
                <a:solidFill>
                  <a:schemeClr val="bg1"/>
                </a:solidFill>
                <a:latin typeface="Hiragino Sans W4" panose="020B0400000000000000" pitchFamily="34" charset="-128"/>
                <a:ea typeface="Hiragino Sans W4" panose="020B0400000000000000" pitchFamily="34" charset="-128"/>
              </a:rPr>
              <a:t>みんなの投票で温度変更を行う</a:t>
            </a:r>
            <a:endParaRPr kumimoji="1" lang="en-US" altLang="ja-JP" sz="2800" b="1" dirty="0">
              <a:solidFill>
                <a:schemeClr val="bg1"/>
              </a:solidFill>
              <a:latin typeface="Hiragino Sans W4" panose="020B0400000000000000" pitchFamily="34" charset="-128"/>
              <a:ea typeface="Hiragino Sans W4" panose="020B0400000000000000" pitchFamily="34" charset="-128"/>
            </a:endParaRPr>
          </a:p>
        </p:txBody>
      </p:sp>
      <p:pic>
        <p:nvPicPr>
          <p:cNvPr id="8" name="図 7">
            <a:extLst>
              <a:ext uri="{FF2B5EF4-FFF2-40B4-BE49-F238E27FC236}">
                <a16:creationId xmlns:a16="http://schemas.microsoft.com/office/drawing/2014/main" id="{488F8F88-0393-2C45-8C09-3EE0C640B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616" y="2362989"/>
            <a:ext cx="1554765" cy="2012503"/>
          </a:xfrm>
          <a:prstGeom prst="rect">
            <a:avLst/>
          </a:prstGeom>
        </p:spPr>
      </p:pic>
      <p:sp>
        <p:nvSpPr>
          <p:cNvPr id="11" name="テキスト ボックス 10">
            <a:extLst>
              <a:ext uri="{FF2B5EF4-FFF2-40B4-BE49-F238E27FC236}">
                <a16:creationId xmlns:a16="http://schemas.microsoft.com/office/drawing/2014/main" id="{2057AE9E-F314-A942-AFBC-5D1733C40EAA}"/>
              </a:ext>
            </a:extLst>
          </p:cNvPr>
          <p:cNvSpPr txBox="1"/>
          <p:nvPr/>
        </p:nvSpPr>
        <p:spPr>
          <a:xfrm>
            <a:off x="3331884" y="4522569"/>
            <a:ext cx="2480231" cy="369332"/>
          </a:xfrm>
          <a:prstGeom prst="rect">
            <a:avLst/>
          </a:prstGeom>
          <a:noFill/>
        </p:spPr>
        <p:txBody>
          <a:bodyPr wrap="none" rtlCol="0">
            <a:spAutoFit/>
          </a:bodyPr>
          <a:lstStyle/>
          <a:p>
            <a:r>
              <a:rPr kumimoji="1" lang="ja-JP" altLang="en-US"/>
              <a:t>エアコン管理</a:t>
            </a:r>
            <a:r>
              <a:rPr kumimoji="1" lang="en-US" altLang="ja-JP" dirty="0"/>
              <a:t>bot </a:t>
            </a:r>
            <a:r>
              <a:rPr kumimoji="1" lang="en-US" altLang="ja-JP" dirty="0" err="1"/>
              <a:t>Airbo</a:t>
            </a:r>
            <a:endParaRPr kumimoji="1" lang="ja-JP" altLang="en-US"/>
          </a:p>
        </p:txBody>
      </p:sp>
      <p:pic>
        <p:nvPicPr>
          <p:cNvPr id="12" name="図 11">
            <a:extLst>
              <a:ext uri="{FF2B5EF4-FFF2-40B4-BE49-F238E27FC236}">
                <a16:creationId xmlns:a16="http://schemas.microsoft.com/office/drawing/2014/main" id="{722D80B7-C74D-1648-8C12-B0EA697C1A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473" y="3090220"/>
            <a:ext cx="1163376" cy="983843"/>
          </a:xfrm>
          <a:prstGeom prst="rect">
            <a:avLst/>
          </a:prstGeom>
        </p:spPr>
      </p:pic>
      <p:pic>
        <p:nvPicPr>
          <p:cNvPr id="13" name="図 12">
            <a:extLst>
              <a:ext uri="{FF2B5EF4-FFF2-40B4-BE49-F238E27FC236}">
                <a16:creationId xmlns:a16="http://schemas.microsoft.com/office/drawing/2014/main" id="{6ACA0F42-F7F8-094A-B3FB-C8FD0C2D86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52625" y="2984811"/>
            <a:ext cx="710340" cy="1194663"/>
          </a:xfrm>
          <a:prstGeom prst="rect">
            <a:avLst/>
          </a:prstGeom>
        </p:spPr>
      </p:pic>
      <p:pic>
        <p:nvPicPr>
          <p:cNvPr id="15" name="図 14">
            <a:extLst>
              <a:ext uri="{FF2B5EF4-FFF2-40B4-BE49-F238E27FC236}">
                <a16:creationId xmlns:a16="http://schemas.microsoft.com/office/drawing/2014/main" id="{48F7E107-4AD2-7C4F-8DB6-5F9F9B91C4C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48264" y="3219822"/>
            <a:ext cx="1613500" cy="605770"/>
          </a:xfrm>
          <a:prstGeom prst="rect">
            <a:avLst/>
          </a:prstGeom>
        </p:spPr>
      </p:pic>
      <p:sp>
        <p:nvSpPr>
          <p:cNvPr id="3" name="左右矢印 2">
            <a:extLst>
              <a:ext uri="{FF2B5EF4-FFF2-40B4-BE49-F238E27FC236}">
                <a16:creationId xmlns:a16="http://schemas.microsoft.com/office/drawing/2014/main" id="{F44E8060-294A-AC4E-B074-169BDB482F44}"/>
              </a:ext>
            </a:extLst>
          </p:cNvPr>
          <p:cNvSpPr/>
          <p:nvPr/>
        </p:nvSpPr>
        <p:spPr>
          <a:xfrm>
            <a:off x="2627784" y="3363838"/>
            <a:ext cx="1008112" cy="461754"/>
          </a:xfrm>
          <a:prstGeom prst="leftRightArrow">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
        <p:nvSpPr>
          <p:cNvPr id="14" name="左右矢印 13">
            <a:extLst>
              <a:ext uri="{FF2B5EF4-FFF2-40B4-BE49-F238E27FC236}">
                <a16:creationId xmlns:a16="http://schemas.microsoft.com/office/drawing/2014/main" id="{71695DC5-6CBD-2E48-89E4-ED503180C50E}"/>
              </a:ext>
            </a:extLst>
          </p:cNvPr>
          <p:cNvSpPr/>
          <p:nvPr/>
        </p:nvSpPr>
        <p:spPr>
          <a:xfrm>
            <a:off x="5644766" y="3291830"/>
            <a:ext cx="1008112" cy="461754"/>
          </a:xfrm>
          <a:prstGeom prst="leftRightArrow">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a:solidFill>
                <a:schemeClr val="tx1"/>
              </a:solidFill>
            </a:endParaRPr>
          </a:p>
        </p:txBody>
      </p:sp>
    </p:spTree>
    <p:extLst>
      <p:ext uri="{BB962C8B-B14F-4D97-AF65-F5344CB8AC3E}">
        <p14:creationId xmlns:p14="http://schemas.microsoft.com/office/powerpoint/2010/main" val="2535715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FCF27AA6-726F-0143-938B-6951E5D503F6}"/>
              </a:ext>
            </a:extLst>
          </p:cNvPr>
          <p:cNvSpPr txBox="1">
            <a:spLocks/>
          </p:cNvSpPr>
          <p:nvPr/>
        </p:nvSpPr>
        <p:spPr>
          <a:xfrm>
            <a:off x="0" y="267494"/>
            <a:ext cx="9144000" cy="576064"/>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kumimoji="1" lang="ja-JP" altLang="en-US" sz="3600">
                <a:solidFill>
                  <a:schemeClr val="tx1">
                    <a:lumMod val="75000"/>
                    <a:lumOff val="25000"/>
                  </a:schemeClr>
                </a:solidFill>
                <a:latin typeface="Hiragino Sans W4" panose="020B0400000000000000" pitchFamily="34" charset="-128"/>
                <a:ea typeface="Hiragino Sans W4" panose="020B0400000000000000" pitchFamily="34" charset="-128"/>
              </a:rPr>
              <a:t>民主的エアコン管理システム</a:t>
            </a:r>
          </a:p>
        </p:txBody>
      </p:sp>
      <p:graphicFrame>
        <p:nvGraphicFramePr>
          <p:cNvPr id="4" name="図表 3">
            <a:extLst>
              <a:ext uri="{FF2B5EF4-FFF2-40B4-BE49-F238E27FC236}">
                <a16:creationId xmlns:a16="http://schemas.microsoft.com/office/drawing/2014/main" id="{709AF58F-CC31-2449-98F2-993BB53638B9}"/>
              </a:ext>
            </a:extLst>
          </p:cNvPr>
          <p:cNvGraphicFramePr/>
          <p:nvPr>
            <p:extLst>
              <p:ext uri="{D42A27DB-BD31-4B8C-83A1-F6EECF244321}">
                <p14:modId xmlns:p14="http://schemas.microsoft.com/office/powerpoint/2010/main" val="1452807016"/>
              </p:ext>
            </p:extLst>
          </p:nvPr>
        </p:nvGraphicFramePr>
        <p:xfrm>
          <a:off x="755576" y="1203598"/>
          <a:ext cx="7344816" cy="3672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1454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45AD378-E095-FD43-8D77-3D9D00CCA9C4}"/>
              </a:ext>
            </a:extLst>
          </p:cNvPr>
          <p:cNvSpPr>
            <a:spLocks noGrp="1"/>
          </p:cNvSpPr>
          <p:nvPr>
            <p:ph type="body" sz="quarter" idx="10"/>
          </p:nvPr>
        </p:nvSpPr>
        <p:spPr/>
        <p:txBody>
          <a:bodyPr/>
          <a:lstStyle/>
          <a:p>
            <a:r>
              <a:rPr kumimoji="1" lang="ja-JP" altLang="en-US"/>
              <a:t>動画</a:t>
            </a:r>
          </a:p>
        </p:txBody>
      </p:sp>
      <p:sp>
        <p:nvSpPr>
          <p:cNvPr id="3" name="テキスト プレースホルダー 2">
            <a:extLst>
              <a:ext uri="{FF2B5EF4-FFF2-40B4-BE49-F238E27FC236}">
                <a16:creationId xmlns:a16="http://schemas.microsoft.com/office/drawing/2014/main" id="{C83059F0-CBD9-EB44-B261-EDC775CE8825}"/>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1732776739"/>
      </p:ext>
    </p:extLst>
  </p:cSld>
  <p:clrMapOvr>
    <a:masterClrMapping/>
  </p:clrMapOvr>
</p:sld>
</file>

<file path=ppt/theme/theme1.xml><?xml version="1.0" encoding="utf-8"?>
<a:theme xmlns:a="http://schemas.openxmlformats.org/drawingml/2006/main" name="Cover and End Slide Master">
  <a:themeElements>
    <a:clrScheme name="ALLPPT-COLOR-A17">
      <a:dk1>
        <a:sysClr val="windowText" lastClr="000000"/>
      </a:dk1>
      <a:lt1>
        <a:sysClr val="window" lastClr="FFFFFF"/>
      </a:lt1>
      <a:dk2>
        <a:srgbClr val="1F497D"/>
      </a:dk2>
      <a:lt2>
        <a:srgbClr val="EEECE1"/>
      </a:lt2>
      <a:accent1>
        <a:srgbClr val="FFCE29"/>
      </a:accent1>
      <a:accent2>
        <a:srgbClr val="F2BF27"/>
      </a:accent2>
      <a:accent3>
        <a:srgbClr val="ED1C24"/>
      </a:accent3>
      <a:accent4>
        <a:srgbClr val="FFCE29"/>
      </a:accent4>
      <a:accent5>
        <a:srgbClr val="F2BF27"/>
      </a:accent5>
      <a:accent6>
        <a:srgbClr val="ED1C24"/>
      </a:accent6>
      <a:hlink>
        <a:srgbClr val="3F3F3F"/>
      </a:hlink>
      <a:folHlink>
        <a:srgbClr val="3F3F3F"/>
      </a:folHlink>
    </a:clrScheme>
    <a:fontScheme name="Default Font">
      <a:majorFont>
        <a:latin typeface="Arial"/>
        <a:ea typeface="맑은 고딕"/>
        <a:cs typeface=""/>
      </a:majorFont>
      <a:minorFont>
        <a:latin typeface="Arial"/>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17">
      <a:dk1>
        <a:sysClr val="windowText" lastClr="000000"/>
      </a:dk1>
      <a:lt1>
        <a:sysClr val="window" lastClr="FFFFFF"/>
      </a:lt1>
      <a:dk2>
        <a:srgbClr val="1F497D"/>
      </a:dk2>
      <a:lt2>
        <a:srgbClr val="EEECE1"/>
      </a:lt2>
      <a:accent1>
        <a:srgbClr val="FFCE29"/>
      </a:accent1>
      <a:accent2>
        <a:srgbClr val="F2BF27"/>
      </a:accent2>
      <a:accent3>
        <a:srgbClr val="ED1C24"/>
      </a:accent3>
      <a:accent4>
        <a:srgbClr val="FFCE29"/>
      </a:accent4>
      <a:accent5>
        <a:srgbClr val="F2BF27"/>
      </a:accent5>
      <a:accent6>
        <a:srgbClr val="ED1C24"/>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lumMod val="75000"/>
            <a:lumOff val="25000"/>
          </a:schemeClr>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Section Break Slide Master">
  <a:themeElements>
    <a:clrScheme name="ALLPPT-COLOR-A17">
      <a:dk1>
        <a:sysClr val="windowText" lastClr="000000"/>
      </a:dk1>
      <a:lt1>
        <a:sysClr val="window" lastClr="FFFFFF"/>
      </a:lt1>
      <a:dk2>
        <a:srgbClr val="1F497D"/>
      </a:dk2>
      <a:lt2>
        <a:srgbClr val="EEECE1"/>
      </a:lt2>
      <a:accent1>
        <a:srgbClr val="FFCE29"/>
      </a:accent1>
      <a:accent2>
        <a:srgbClr val="F2BF27"/>
      </a:accent2>
      <a:accent3>
        <a:srgbClr val="ED1C24"/>
      </a:accent3>
      <a:accent4>
        <a:srgbClr val="FFCE29"/>
      </a:accent4>
      <a:accent5>
        <a:srgbClr val="F2BF27"/>
      </a:accent5>
      <a:accent6>
        <a:srgbClr val="ED1C24"/>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11857</TotalTime>
  <Words>869</Words>
  <Application>Microsoft Macintosh PowerPoint</Application>
  <PresentationFormat>画面に合わせる (16:9)</PresentationFormat>
  <Paragraphs>171</Paragraphs>
  <Slides>19</Slides>
  <Notes>16</Notes>
  <HiddenSlides>0</HiddenSlides>
  <MMClips>1</MMClips>
  <ScaleCrop>false</ScaleCrop>
  <HeadingPairs>
    <vt:vector size="6" baseType="variant">
      <vt:variant>
        <vt:lpstr>使用されているフォント</vt:lpstr>
      </vt:variant>
      <vt:variant>
        <vt:i4>5</vt:i4>
      </vt:variant>
      <vt:variant>
        <vt:lpstr>テーマ</vt:lpstr>
      </vt:variant>
      <vt:variant>
        <vt:i4>3</vt:i4>
      </vt:variant>
      <vt:variant>
        <vt:lpstr>スライド タイトル</vt:lpstr>
      </vt:variant>
      <vt:variant>
        <vt:i4>19</vt:i4>
      </vt:variant>
    </vt:vector>
  </HeadingPairs>
  <TitlesOfParts>
    <vt:vector size="27" baseType="lpstr">
      <vt:lpstr>Arial Unicode MS</vt:lpstr>
      <vt:lpstr>Hiragino Sans W4</vt:lpstr>
      <vt:lpstr>맑은 고딕</vt:lpstr>
      <vt:lpstr>游ゴシック</vt:lpstr>
      <vt:lpstr>Arial</vt:lpstr>
      <vt:lpstr>Cover and End Slide Master</vt:lpstr>
      <vt:lpstr>Contents Slide Master</vt:lpstr>
      <vt:lpstr>Section Break Slide Master</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Microsoft</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酒井 春華</cp:lastModifiedBy>
  <cp:revision>191</cp:revision>
  <dcterms:created xsi:type="dcterms:W3CDTF">2016-12-05T23:26:54Z</dcterms:created>
  <dcterms:modified xsi:type="dcterms:W3CDTF">2019-07-19T01:01:50Z</dcterms:modified>
</cp:coreProperties>
</file>

<file path=docProps/thumbnail.jpeg>
</file>